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ink/ink1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0"/>
  </p:notesMasterIdLst>
  <p:sldIdLst>
    <p:sldId id="256" r:id="rId5"/>
    <p:sldId id="277" r:id="rId6"/>
    <p:sldId id="304" r:id="rId7"/>
    <p:sldId id="313" r:id="rId8"/>
    <p:sldId id="293" r:id="rId9"/>
    <p:sldId id="302" r:id="rId10"/>
    <p:sldId id="303" r:id="rId11"/>
    <p:sldId id="259" r:id="rId12"/>
    <p:sldId id="308" r:id="rId13"/>
    <p:sldId id="309" r:id="rId14"/>
    <p:sldId id="294" r:id="rId15"/>
    <p:sldId id="307" r:id="rId16"/>
    <p:sldId id="285" r:id="rId17"/>
    <p:sldId id="283" r:id="rId18"/>
    <p:sldId id="284" r:id="rId19"/>
    <p:sldId id="296" r:id="rId20"/>
    <p:sldId id="305" r:id="rId21"/>
    <p:sldId id="306" r:id="rId22"/>
    <p:sldId id="311" r:id="rId23"/>
    <p:sldId id="314" r:id="rId24"/>
    <p:sldId id="315" r:id="rId25"/>
    <p:sldId id="292" r:id="rId26"/>
    <p:sldId id="301" r:id="rId27"/>
    <p:sldId id="278" r:id="rId28"/>
    <p:sldId id="26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171"/>
    <a:srgbClr val="000000"/>
    <a:srgbClr val="003466"/>
    <a:srgbClr val="F8B700"/>
    <a:srgbClr val="182A58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8AEF924-A744-A581-CBC9-9DCBCE010D25}" v="2" dt="2025-11-04T19:09:54.9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chao Jiang" userId="S::js5399@nau.edu::038abb16-b482-4ac1-8b16-505bead46f6f" providerId="AD" clId="Web-{E3E29529-57FE-9ED7-890E-A6859FDBE7D2}"/>
    <pc:docChg chg="modSld">
      <pc:chgData name="Sichao Jiang" userId="S::js5399@nau.edu::038abb16-b482-4ac1-8b16-505bead46f6f" providerId="AD" clId="Web-{E3E29529-57FE-9ED7-890E-A6859FDBE7D2}" dt="2025-10-24T20:54:15.669" v="1" actId="1076"/>
      <pc:docMkLst>
        <pc:docMk/>
      </pc:docMkLst>
      <pc:sldChg chg="modSp">
        <pc:chgData name="Sichao Jiang" userId="S::js5399@nau.edu::038abb16-b482-4ac1-8b16-505bead46f6f" providerId="AD" clId="Web-{E3E29529-57FE-9ED7-890E-A6859FDBE7D2}" dt="2025-10-24T20:54:15.669" v="1" actId="1076"/>
        <pc:sldMkLst>
          <pc:docMk/>
          <pc:sldMk cId="85523843" sldId="292"/>
        </pc:sldMkLst>
        <pc:picChg chg="mod">
          <ac:chgData name="Sichao Jiang" userId="S::js5399@nau.edu::038abb16-b482-4ac1-8b16-505bead46f6f" providerId="AD" clId="Web-{E3E29529-57FE-9ED7-890E-A6859FDBE7D2}" dt="2025-10-24T20:54:15.669" v="1" actId="1076"/>
          <ac:picMkLst>
            <pc:docMk/>
            <pc:sldMk cId="85523843" sldId="292"/>
            <ac:picMk id="3" creationId="{08F1FFD6-5A0E-FCF9-2345-3641FDFC8199}"/>
          </ac:picMkLst>
        </pc:picChg>
      </pc:sldChg>
    </pc:docChg>
  </pc:docChgLst>
  <pc:docChgLst>
    <pc:chgData name="Sichao Jiang" userId="038abb16-b482-4ac1-8b16-505bead46f6f" providerId="ADAL" clId="{79D20E1F-D59B-416B-8E2A-8E28A2FDE83E}"/>
    <pc:docChg chg="undo custSel addSld delSld modSld">
      <pc:chgData name="Sichao Jiang" userId="038abb16-b482-4ac1-8b16-505bead46f6f" providerId="ADAL" clId="{79D20E1F-D59B-416B-8E2A-8E28A2FDE83E}" dt="2025-10-08T22:05:59.355" v="152" actId="20577"/>
      <pc:docMkLst>
        <pc:docMk/>
      </pc:docMkLst>
      <pc:sldChg chg="modSp">
        <pc:chgData name="Sichao Jiang" userId="038abb16-b482-4ac1-8b16-505bead46f6f" providerId="ADAL" clId="{79D20E1F-D59B-416B-8E2A-8E28A2FDE83E}" dt="2025-10-08T22:05:59.355" v="152" actId="20577"/>
        <pc:sldMkLst>
          <pc:docMk/>
          <pc:sldMk cId="1300050409" sldId="301"/>
        </pc:sldMkLst>
      </pc:sldChg>
    </pc:docChg>
  </pc:docChgLst>
  <pc:docChgLst>
    <pc:chgData name="Riley J Shepard" userId="5e93948d-220a-41fa-9437-9117800d540c" providerId="ADAL" clId="{B199D3DE-EA05-4F66-820F-78FBF9C933F3}"/>
    <pc:docChg chg="undo custSel addSld delSld modSld sldOrd">
      <pc:chgData name="Riley J Shepard" userId="5e93948d-220a-41fa-9437-9117800d540c" providerId="ADAL" clId="{B199D3DE-EA05-4F66-820F-78FBF9C933F3}" dt="2025-10-08T04:47:39.893" v="2970" actId="1076"/>
      <pc:docMkLst>
        <pc:docMk/>
      </pc:docMkLst>
      <pc:sldChg chg="addSp modSp mod">
        <pc:chgData name="Riley J Shepard" userId="5e93948d-220a-41fa-9437-9117800d540c" providerId="ADAL" clId="{B199D3DE-EA05-4F66-820F-78FBF9C933F3}" dt="2025-10-05T20:01:20.258" v="554" actId="1076"/>
        <pc:sldMkLst>
          <pc:docMk/>
          <pc:sldMk cId="3626829727" sldId="277"/>
        </pc:sldMkLst>
        <pc:spChg chg="mod">
          <ac:chgData name="Riley J Shepard" userId="5e93948d-220a-41fa-9437-9117800d540c" providerId="ADAL" clId="{B199D3DE-EA05-4F66-820F-78FBF9C933F3}" dt="2025-10-05T19:58:12.719" v="551" actId="20577"/>
          <ac:spMkLst>
            <pc:docMk/>
            <pc:sldMk cId="3626829727" sldId="277"/>
            <ac:spMk id="3" creationId="{2589FAA7-A986-C5FC-20FD-3C92A9B938D1}"/>
          </ac:spMkLst>
        </pc:spChg>
        <pc:spChg chg="mod">
          <ac:chgData name="Riley J Shepard" userId="5e93948d-220a-41fa-9437-9117800d540c" providerId="ADAL" clId="{B199D3DE-EA05-4F66-820F-78FBF9C933F3}" dt="2025-10-05T20:01:20.258" v="554" actId="1076"/>
          <ac:spMkLst>
            <pc:docMk/>
            <pc:sldMk cId="3626829727" sldId="277"/>
            <ac:spMk id="5" creationId="{E594F90E-06D9-4164-B565-796809A4357C}"/>
          </ac:spMkLst>
        </pc:spChg>
        <pc:spChg chg="add mod">
          <ac:chgData name="Riley J Shepard" userId="5e93948d-220a-41fa-9437-9117800d540c" providerId="ADAL" clId="{B199D3DE-EA05-4F66-820F-78FBF9C933F3}" dt="2025-10-05T19:57:53.769" v="539" actId="1076"/>
          <ac:spMkLst>
            <pc:docMk/>
            <pc:sldMk cId="3626829727" sldId="277"/>
            <ac:spMk id="8" creationId="{9FB27289-87EC-361D-4975-BB263E76EC4C}"/>
          </ac:spMkLst>
        </pc:spChg>
        <pc:picChg chg="mod">
          <ac:chgData name="Riley J Shepard" userId="5e93948d-220a-41fa-9437-9117800d540c" providerId="ADAL" clId="{B199D3DE-EA05-4F66-820F-78FBF9C933F3}" dt="2025-10-05T20:01:15.980" v="553" actId="1076"/>
          <ac:picMkLst>
            <pc:docMk/>
            <pc:sldMk cId="3626829727" sldId="277"/>
            <ac:picMk id="6" creationId="{667CDEA5-CD4D-ED51-9E82-DDA687FAB4FB}"/>
          </ac:picMkLst>
        </pc:picChg>
      </pc:sldChg>
      <pc:sldChg chg="addSp delSp modSp mod">
        <pc:chgData name="Riley J Shepard" userId="5e93948d-220a-41fa-9437-9117800d540c" providerId="ADAL" clId="{B199D3DE-EA05-4F66-820F-78FBF9C933F3}" dt="2025-10-08T04:47:39.893" v="2970" actId="1076"/>
        <pc:sldMkLst>
          <pc:docMk/>
          <pc:sldMk cId="4286227757" sldId="278"/>
        </pc:sldMkLst>
        <pc:spChg chg="add mod">
          <ac:chgData name="Riley J Shepard" userId="5e93948d-220a-41fa-9437-9117800d540c" providerId="ADAL" clId="{B199D3DE-EA05-4F66-820F-78FBF9C933F3}" dt="2025-10-08T04:47:39.893" v="2970" actId="1076"/>
          <ac:spMkLst>
            <pc:docMk/>
            <pc:sldMk cId="4286227757" sldId="278"/>
            <ac:spMk id="4" creationId="{7A484A41-D61E-1929-525A-7DD3B8C8EE63}"/>
          </ac:spMkLst>
        </pc:spChg>
      </pc:sldChg>
      <pc:sldChg chg="addSp modSp mod">
        <pc:chgData name="Riley J Shepard" userId="5e93948d-220a-41fa-9437-9117800d540c" providerId="ADAL" clId="{B199D3DE-EA05-4F66-820F-78FBF9C933F3}" dt="2025-10-08T02:27:26.143" v="2779" actId="1076"/>
        <pc:sldMkLst>
          <pc:docMk/>
          <pc:sldMk cId="4036462533" sldId="285"/>
        </pc:sldMkLst>
        <pc:spChg chg="add mod">
          <ac:chgData name="Riley J Shepard" userId="5e93948d-220a-41fa-9437-9117800d540c" providerId="ADAL" clId="{B199D3DE-EA05-4F66-820F-78FBF9C933F3}" dt="2025-10-08T02:27:26.143" v="2779" actId="1076"/>
          <ac:spMkLst>
            <pc:docMk/>
            <pc:sldMk cId="4036462533" sldId="285"/>
            <ac:spMk id="2" creationId="{5F16BE28-A21F-9347-BEEA-3E5B9C77D81D}"/>
          </ac:spMkLst>
        </pc:spChg>
        <pc:spChg chg="mod">
          <ac:chgData name="Riley J Shepard" userId="5e93948d-220a-41fa-9437-9117800d540c" providerId="ADAL" clId="{B199D3DE-EA05-4F66-820F-78FBF9C933F3}" dt="2025-10-08T02:26:23.200" v="2755" actId="14100"/>
          <ac:spMkLst>
            <pc:docMk/>
            <pc:sldMk cId="4036462533" sldId="285"/>
            <ac:spMk id="4" creationId="{35B5A349-B910-5695-295F-73C7B0EC5AC1}"/>
          </ac:spMkLst>
        </pc:spChg>
        <pc:picChg chg="add mod">
          <ac:chgData name="Riley J Shepard" userId="5e93948d-220a-41fa-9437-9117800d540c" providerId="ADAL" clId="{B199D3DE-EA05-4F66-820F-78FBF9C933F3}" dt="2025-10-05T19:02:01.428" v="94" actId="1076"/>
          <ac:picMkLst>
            <pc:docMk/>
            <pc:sldMk cId="4036462533" sldId="285"/>
            <ac:picMk id="3" creationId="{91AABE34-AF30-947F-B40F-CD614E8FFF30}"/>
          </ac:picMkLst>
        </pc:picChg>
        <pc:picChg chg="add mod">
          <ac:chgData name="Riley J Shepard" userId="5e93948d-220a-41fa-9437-9117800d540c" providerId="ADAL" clId="{B199D3DE-EA05-4F66-820F-78FBF9C933F3}" dt="2025-10-06T23:31:26.018" v="1261" actId="1076"/>
          <ac:picMkLst>
            <pc:docMk/>
            <pc:sldMk cId="4036462533" sldId="285"/>
            <ac:picMk id="6" creationId="{B143549B-DB26-0FA0-3778-8DB432EE6C73}"/>
          </ac:picMkLst>
        </pc:picChg>
        <pc:picChg chg="add mod">
          <ac:chgData name="Riley J Shepard" userId="5e93948d-220a-41fa-9437-9117800d540c" providerId="ADAL" clId="{B199D3DE-EA05-4F66-820F-78FBF9C933F3}" dt="2025-10-05T19:01:51.886" v="91" actId="1076"/>
          <ac:picMkLst>
            <pc:docMk/>
            <pc:sldMk cId="4036462533" sldId="285"/>
            <ac:picMk id="10" creationId="{9034D041-FC30-78FF-B19A-EABDE0A35B58}"/>
          </ac:picMkLst>
        </pc:picChg>
        <pc:picChg chg="add mod">
          <ac:chgData name="Riley J Shepard" userId="5e93948d-220a-41fa-9437-9117800d540c" providerId="ADAL" clId="{B199D3DE-EA05-4F66-820F-78FBF9C933F3}" dt="2025-10-05T19:01:53.899" v="92" actId="1076"/>
          <ac:picMkLst>
            <pc:docMk/>
            <pc:sldMk cId="4036462533" sldId="285"/>
            <ac:picMk id="12" creationId="{1871DEF4-871D-D06F-D6D2-20DAC9402979}"/>
          </ac:picMkLst>
        </pc:picChg>
      </pc:sldChg>
      <pc:sldChg chg="addSp delSp modSp mod">
        <pc:chgData name="Riley J Shepard" userId="5e93948d-220a-41fa-9437-9117800d540c" providerId="ADAL" clId="{B199D3DE-EA05-4F66-820F-78FBF9C933F3}" dt="2025-10-08T03:09:44.295" v="2906" actId="313"/>
        <pc:sldMkLst>
          <pc:docMk/>
          <pc:sldMk cId="3709746496" sldId="293"/>
        </pc:sldMkLst>
        <pc:spChg chg="mod">
          <ac:chgData name="Riley J Shepard" userId="5e93948d-220a-41fa-9437-9117800d540c" providerId="ADAL" clId="{B199D3DE-EA05-4F66-820F-78FBF9C933F3}" dt="2025-10-05T19:10:10.954" v="348" actId="14100"/>
          <ac:spMkLst>
            <pc:docMk/>
            <pc:sldMk cId="3709746496" sldId="293"/>
            <ac:spMk id="3" creationId="{730D06E6-9318-6956-1D57-46CC062CC0F7}"/>
          </ac:spMkLst>
        </pc:spChg>
        <pc:spChg chg="mod">
          <ac:chgData name="Riley J Shepard" userId="5e93948d-220a-41fa-9437-9117800d540c" providerId="ADAL" clId="{B199D3DE-EA05-4F66-820F-78FBF9C933F3}" dt="2025-10-05T19:11:08.105" v="407" actId="20577"/>
          <ac:spMkLst>
            <pc:docMk/>
            <pc:sldMk cId="3709746496" sldId="293"/>
            <ac:spMk id="8" creationId="{84A3C7DB-D703-C39E-9186-A1D8AF151230}"/>
          </ac:spMkLst>
        </pc:spChg>
        <pc:spChg chg="add mod">
          <ac:chgData name="Riley J Shepard" userId="5e93948d-220a-41fa-9437-9117800d540c" providerId="ADAL" clId="{B199D3DE-EA05-4F66-820F-78FBF9C933F3}" dt="2025-10-08T03:09:44.295" v="2906" actId="313"/>
          <ac:spMkLst>
            <pc:docMk/>
            <pc:sldMk cId="3709746496" sldId="293"/>
            <ac:spMk id="9" creationId="{3E46BF5B-9B7C-8C42-7E6E-D62933466B16}"/>
          </ac:spMkLst>
        </pc:spChg>
        <pc:picChg chg="add mod modCrop">
          <ac:chgData name="Riley J Shepard" userId="5e93948d-220a-41fa-9437-9117800d540c" providerId="ADAL" clId="{B199D3DE-EA05-4F66-820F-78FBF9C933F3}" dt="2025-10-08T03:09:35.467" v="2904" actId="14100"/>
          <ac:picMkLst>
            <pc:docMk/>
            <pc:sldMk cId="3709746496" sldId="293"/>
            <ac:picMk id="7" creationId="{C1340F83-D4DF-6A00-0193-8342FE0F55F2}"/>
          </ac:picMkLst>
        </pc:picChg>
      </pc:sldChg>
      <pc:sldChg chg="modSp mod">
        <pc:chgData name="Riley J Shepard" userId="5e93948d-220a-41fa-9437-9117800d540c" providerId="ADAL" clId="{B199D3DE-EA05-4F66-820F-78FBF9C933F3}" dt="2025-10-05T18:46:51.009" v="56" actId="20577"/>
        <pc:sldMkLst>
          <pc:docMk/>
          <pc:sldMk cId="1300050409" sldId="301"/>
        </pc:sldMkLst>
      </pc:sldChg>
      <pc:sldChg chg="addSp delSp modSp add mod">
        <pc:chgData name="Riley J Shepard" userId="5e93948d-220a-41fa-9437-9117800d540c" providerId="ADAL" clId="{B199D3DE-EA05-4F66-820F-78FBF9C933F3}" dt="2025-10-06T02:33:23.207" v="823" actId="20577"/>
        <pc:sldMkLst>
          <pc:docMk/>
          <pc:sldMk cId="3059715449" sldId="302"/>
        </pc:sldMkLst>
        <pc:spChg chg="mod">
          <ac:chgData name="Riley J Shepard" userId="5e93948d-220a-41fa-9437-9117800d540c" providerId="ADAL" clId="{B199D3DE-EA05-4F66-820F-78FBF9C933F3}" dt="2025-10-06T02:32:41.485" v="777" actId="27636"/>
          <ac:spMkLst>
            <pc:docMk/>
            <pc:sldMk cId="3059715449" sldId="302"/>
            <ac:spMk id="3" creationId="{E94EACED-BFC9-8BA9-48E7-E3B5B9381081}"/>
          </ac:spMkLst>
        </pc:spChg>
        <pc:spChg chg="mod">
          <ac:chgData name="Riley J Shepard" userId="5e93948d-220a-41fa-9437-9117800d540c" providerId="ADAL" clId="{B199D3DE-EA05-4F66-820F-78FBF9C933F3}" dt="2025-10-05T19:09:48.175" v="338" actId="20577"/>
          <ac:spMkLst>
            <pc:docMk/>
            <pc:sldMk cId="3059715449" sldId="302"/>
            <ac:spMk id="4" creationId="{4CF1E309-88A1-BEBA-CFA6-16A39BCCC24E}"/>
          </ac:spMkLst>
        </pc:spChg>
        <pc:spChg chg="add mod">
          <ac:chgData name="Riley J Shepard" userId="5e93948d-220a-41fa-9437-9117800d540c" providerId="ADAL" clId="{B199D3DE-EA05-4F66-820F-78FBF9C933F3}" dt="2025-10-06T02:33:23.207" v="823" actId="20577"/>
          <ac:spMkLst>
            <pc:docMk/>
            <pc:sldMk cId="3059715449" sldId="302"/>
            <ac:spMk id="11" creationId="{5BC637DC-9EAA-79A0-1C3A-AE111BD24CF1}"/>
          </ac:spMkLst>
        </pc:spChg>
        <pc:spChg chg="add mod">
          <ac:chgData name="Riley J Shepard" userId="5e93948d-220a-41fa-9437-9117800d540c" providerId="ADAL" clId="{B199D3DE-EA05-4F66-820F-78FBF9C933F3}" dt="2025-10-06T02:33:07.820" v="796" actId="20577"/>
          <ac:spMkLst>
            <pc:docMk/>
            <pc:sldMk cId="3059715449" sldId="302"/>
            <ac:spMk id="12" creationId="{588BC553-A3FF-DCDC-B0B0-ADA33CA1A4B0}"/>
          </ac:spMkLst>
        </pc:spChg>
        <pc:picChg chg="add mod modCrop">
          <ac:chgData name="Riley J Shepard" userId="5e93948d-220a-41fa-9437-9117800d540c" providerId="ADAL" clId="{B199D3DE-EA05-4F66-820F-78FBF9C933F3}" dt="2025-10-05T19:13:43.975" v="418" actId="1076"/>
          <ac:picMkLst>
            <pc:docMk/>
            <pc:sldMk cId="3059715449" sldId="302"/>
            <ac:picMk id="6" creationId="{E3A943CA-5FDF-3123-94CD-DD806A87837C}"/>
          </ac:picMkLst>
        </pc:picChg>
        <pc:picChg chg="add mod modCrop">
          <ac:chgData name="Riley J Shepard" userId="5e93948d-220a-41fa-9437-9117800d540c" providerId="ADAL" clId="{B199D3DE-EA05-4F66-820F-78FBF9C933F3}" dt="2025-10-05T19:13:42.223" v="417" actId="1076"/>
          <ac:picMkLst>
            <pc:docMk/>
            <pc:sldMk cId="3059715449" sldId="302"/>
            <ac:picMk id="9" creationId="{1A9261E0-9E64-C2D3-0255-25B4D9FE9DF2}"/>
          </ac:picMkLst>
        </pc:picChg>
        <pc:picChg chg="add mod">
          <ac:chgData name="Riley J Shepard" userId="5e93948d-220a-41fa-9437-9117800d540c" providerId="ADAL" clId="{B199D3DE-EA05-4F66-820F-78FBF9C933F3}" dt="2025-10-06T02:32:44.262" v="778" actId="1076"/>
          <ac:picMkLst>
            <pc:docMk/>
            <pc:sldMk cId="3059715449" sldId="302"/>
            <ac:picMk id="10" creationId="{AB2621A1-1D5F-C285-2E16-C036A0CE9E12}"/>
          </ac:picMkLst>
        </pc:picChg>
      </pc:sldChg>
      <pc:sldChg chg="addSp delSp modSp add mod ord">
        <pc:chgData name="Riley J Shepard" userId="5e93948d-220a-41fa-9437-9117800d540c" providerId="ADAL" clId="{B199D3DE-EA05-4F66-820F-78FBF9C933F3}" dt="2025-10-06T02:34:35.221" v="902" actId="20577"/>
        <pc:sldMkLst>
          <pc:docMk/>
          <pc:sldMk cId="921491517" sldId="303"/>
        </pc:sldMkLst>
        <pc:spChg chg="mod">
          <ac:chgData name="Riley J Shepard" userId="5e93948d-220a-41fa-9437-9117800d540c" providerId="ADAL" clId="{B199D3DE-EA05-4F66-820F-78FBF9C933F3}" dt="2025-10-06T02:34:35.221" v="902" actId="20577"/>
          <ac:spMkLst>
            <pc:docMk/>
            <pc:sldMk cId="921491517" sldId="303"/>
            <ac:spMk id="3" creationId="{56FBCC48-D7F0-C906-577F-BBBFD3C4E4E3}"/>
          </ac:spMkLst>
        </pc:spChg>
        <pc:spChg chg="add mod">
          <ac:chgData name="Riley J Shepard" userId="5e93948d-220a-41fa-9437-9117800d540c" providerId="ADAL" clId="{B199D3DE-EA05-4F66-820F-78FBF9C933F3}" dt="2025-10-06T02:34:08.592" v="867" actId="20577"/>
          <ac:spMkLst>
            <pc:docMk/>
            <pc:sldMk cId="921491517" sldId="303"/>
            <ac:spMk id="10" creationId="{B6A790BC-B853-0694-448F-BD6DA7B50A21}"/>
          </ac:spMkLst>
        </pc:spChg>
        <pc:spChg chg="add mod">
          <ac:chgData name="Riley J Shepard" userId="5e93948d-220a-41fa-9437-9117800d540c" providerId="ADAL" clId="{B199D3DE-EA05-4F66-820F-78FBF9C933F3}" dt="2025-10-06T02:34:25.453" v="896" actId="20577"/>
          <ac:spMkLst>
            <pc:docMk/>
            <pc:sldMk cId="921491517" sldId="303"/>
            <ac:spMk id="11" creationId="{2FCBEE7D-50FC-2A6E-5E61-1E5E58CF5F82}"/>
          </ac:spMkLst>
        </pc:spChg>
        <pc:picChg chg="add mod">
          <ac:chgData name="Riley J Shepard" userId="5e93948d-220a-41fa-9437-9117800d540c" providerId="ADAL" clId="{B199D3DE-EA05-4F66-820F-78FBF9C933F3}" dt="2025-10-06T02:31:19.627" v="749" actId="1076"/>
          <ac:picMkLst>
            <pc:docMk/>
            <pc:sldMk cId="921491517" sldId="303"/>
            <ac:picMk id="6" creationId="{CC6FD8E1-2302-9CAF-C668-3B2B8FDEC2A4}"/>
          </ac:picMkLst>
        </pc:picChg>
        <pc:picChg chg="add mod">
          <ac:chgData name="Riley J Shepard" userId="5e93948d-220a-41fa-9437-9117800d540c" providerId="ADAL" clId="{B199D3DE-EA05-4F66-820F-78FBF9C933F3}" dt="2025-10-06T02:31:21.812" v="750" actId="1076"/>
          <ac:picMkLst>
            <pc:docMk/>
            <pc:sldMk cId="921491517" sldId="303"/>
            <ac:picMk id="9" creationId="{D516EF77-9109-0263-1830-466554E973CA}"/>
          </ac:picMkLst>
        </pc:picChg>
      </pc:sldChg>
      <pc:sldChg chg="addSp modSp mod">
        <pc:chgData name="Riley J Shepard" userId="5e93948d-220a-41fa-9437-9117800d540c" providerId="ADAL" clId="{B199D3DE-EA05-4F66-820F-78FBF9C933F3}" dt="2025-10-08T03:10:12.395" v="2932" actId="20577"/>
        <pc:sldMkLst>
          <pc:docMk/>
          <pc:sldMk cId="3307681474" sldId="304"/>
        </pc:sldMkLst>
        <pc:spChg chg="mod">
          <ac:chgData name="Riley J Shepard" userId="5e93948d-220a-41fa-9437-9117800d540c" providerId="ADAL" clId="{B199D3DE-EA05-4F66-820F-78FBF9C933F3}" dt="2025-10-07T21:17:03.142" v="1378" actId="1076"/>
          <ac:spMkLst>
            <pc:docMk/>
            <pc:sldMk cId="3307681474" sldId="304"/>
            <ac:spMk id="7" creationId="{1E9FE182-DA70-2FBF-98AE-70DF0B71C8C2}"/>
          </ac:spMkLst>
        </pc:spChg>
        <pc:spChg chg="mod">
          <ac:chgData name="Riley J Shepard" userId="5e93948d-220a-41fa-9437-9117800d540c" providerId="ADAL" clId="{B199D3DE-EA05-4F66-820F-78FBF9C933F3}" dt="2025-10-07T21:56:44.708" v="1480" actId="20577"/>
          <ac:spMkLst>
            <pc:docMk/>
            <pc:sldMk cId="3307681474" sldId="304"/>
            <ac:spMk id="12" creationId="{E2E0F2FB-B40F-0FD6-7F3B-9BEDA9E73E07}"/>
          </ac:spMkLst>
        </pc:spChg>
        <pc:spChg chg="add mod">
          <ac:chgData name="Riley J Shepard" userId="5e93948d-220a-41fa-9437-9117800d540c" providerId="ADAL" clId="{B199D3DE-EA05-4F66-820F-78FBF9C933F3}" dt="2025-10-07T21:17:38.264" v="1396" actId="1076"/>
          <ac:spMkLst>
            <pc:docMk/>
            <pc:sldMk cId="3307681474" sldId="304"/>
            <ac:spMk id="13" creationId="{45C9664F-50EE-507A-0D27-45F469FD0EA5}"/>
          </ac:spMkLst>
        </pc:spChg>
        <pc:spChg chg="add mod">
          <ac:chgData name="Riley J Shepard" userId="5e93948d-220a-41fa-9437-9117800d540c" providerId="ADAL" clId="{B199D3DE-EA05-4F66-820F-78FBF9C933F3}" dt="2025-10-07T21:18:25.994" v="1455" actId="20577"/>
          <ac:spMkLst>
            <pc:docMk/>
            <pc:sldMk cId="3307681474" sldId="304"/>
            <ac:spMk id="15" creationId="{884EDD0D-D792-39E5-00F4-543E47955B5C}"/>
          </ac:spMkLst>
        </pc:spChg>
        <pc:spChg chg="add mod">
          <ac:chgData name="Riley J Shepard" userId="5e93948d-220a-41fa-9437-9117800d540c" providerId="ADAL" clId="{B199D3DE-EA05-4F66-820F-78FBF9C933F3}" dt="2025-10-07T21:18:08.697" v="1425" actId="20577"/>
          <ac:spMkLst>
            <pc:docMk/>
            <pc:sldMk cId="3307681474" sldId="304"/>
            <ac:spMk id="17" creationId="{7FC4F526-EC49-1CE6-1962-04766177A060}"/>
          </ac:spMkLst>
        </pc:spChg>
        <pc:spChg chg="add mod">
          <ac:chgData name="Riley J Shepard" userId="5e93948d-220a-41fa-9437-9117800d540c" providerId="ADAL" clId="{B199D3DE-EA05-4F66-820F-78FBF9C933F3}" dt="2025-10-07T21:54:55.444" v="1475" actId="20577"/>
          <ac:spMkLst>
            <pc:docMk/>
            <pc:sldMk cId="3307681474" sldId="304"/>
            <ac:spMk id="19" creationId="{B2B6D156-88A5-C02F-9168-27F400099E3D}"/>
          </ac:spMkLst>
        </pc:spChg>
        <pc:spChg chg="add mod">
          <ac:chgData name="Riley J Shepard" userId="5e93948d-220a-41fa-9437-9117800d540c" providerId="ADAL" clId="{B199D3DE-EA05-4F66-820F-78FBF9C933F3}" dt="2025-10-08T03:10:12.395" v="2932" actId="20577"/>
          <ac:spMkLst>
            <pc:docMk/>
            <pc:sldMk cId="3307681474" sldId="304"/>
            <ac:spMk id="20" creationId="{B0D298C0-6B43-3575-9DF2-9005968BF060}"/>
          </ac:spMkLst>
        </pc:spChg>
        <pc:cxnChg chg="add mod">
          <ac:chgData name="Riley J Shepard" userId="5e93948d-220a-41fa-9437-9117800d540c" providerId="ADAL" clId="{B199D3DE-EA05-4F66-820F-78FBF9C933F3}" dt="2025-10-07T21:14:05.893" v="1376" actId="692"/>
          <ac:cxnSpMkLst>
            <pc:docMk/>
            <pc:sldMk cId="3307681474" sldId="304"/>
            <ac:cxnSpMk id="5" creationId="{B2D60634-0F00-F875-3703-D24B1D7014A3}"/>
          </ac:cxnSpMkLst>
        </pc:cxnChg>
        <pc:cxnChg chg="add mod">
          <ac:chgData name="Riley J Shepard" userId="5e93948d-220a-41fa-9437-9117800d540c" providerId="ADAL" clId="{B199D3DE-EA05-4F66-820F-78FBF9C933F3}" dt="2025-10-07T21:14:05.893" v="1376" actId="692"/>
          <ac:cxnSpMkLst>
            <pc:docMk/>
            <pc:sldMk cId="3307681474" sldId="304"/>
            <ac:cxnSpMk id="6" creationId="{C244DCF8-6E69-9A0A-EB41-E7E4C6E53F64}"/>
          </ac:cxnSpMkLst>
        </pc:cxnChg>
        <pc:cxnChg chg="add mod">
          <ac:chgData name="Riley J Shepard" userId="5e93948d-220a-41fa-9437-9117800d540c" providerId="ADAL" clId="{B199D3DE-EA05-4F66-820F-78FBF9C933F3}" dt="2025-10-07T21:14:05.893" v="1376" actId="692"/>
          <ac:cxnSpMkLst>
            <pc:docMk/>
            <pc:sldMk cId="3307681474" sldId="304"/>
            <ac:cxnSpMk id="8" creationId="{13A8E0B5-5D91-77A0-92F0-A2E3575CDF01}"/>
          </ac:cxnSpMkLst>
        </pc:cxnChg>
        <pc:cxnChg chg="add mod">
          <ac:chgData name="Riley J Shepard" userId="5e93948d-220a-41fa-9437-9117800d540c" providerId="ADAL" clId="{B199D3DE-EA05-4F66-820F-78FBF9C933F3}" dt="2025-10-07T21:14:05.893" v="1376" actId="692"/>
          <ac:cxnSpMkLst>
            <pc:docMk/>
            <pc:sldMk cId="3307681474" sldId="304"/>
            <ac:cxnSpMk id="9" creationId="{BC2E2AC7-1904-2BF6-613D-0C87495780DA}"/>
          </ac:cxnSpMkLst>
        </pc:cxnChg>
        <pc:cxnChg chg="add mod">
          <ac:chgData name="Riley J Shepard" userId="5e93948d-220a-41fa-9437-9117800d540c" providerId="ADAL" clId="{B199D3DE-EA05-4F66-820F-78FBF9C933F3}" dt="2025-10-07T21:18:39.917" v="1461" actId="692"/>
          <ac:cxnSpMkLst>
            <pc:docMk/>
            <pc:sldMk cId="3307681474" sldId="304"/>
            <ac:cxnSpMk id="10" creationId="{0AD9BE7A-8403-0C1B-090F-8248FD00FEE8}"/>
          </ac:cxnSpMkLst>
        </pc:cxnChg>
        <pc:cxnChg chg="add mod">
          <ac:chgData name="Riley J Shepard" userId="5e93948d-220a-41fa-9437-9117800d540c" providerId="ADAL" clId="{B199D3DE-EA05-4F66-820F-78FBF9C933F3}" dt="2025-10-07T21:18:39.917" v="1461" actId="692"/>
          <ac:cxnSpMkLst>
            <pc:docMk/>
            <pc:sldMk cId="3307681474" sldId="304"/>
            <ac:cxnSpMk id="11" creationId="{38E86D31-DDAA-AA8F-9086-5E069102C653}"/>
          </ac:cxnSpMkLst>
        </pc:cxnChg>
      </pc:sldChg>
      <pc:sldChg chg="addSp delSp modSp mod">
        <pc:chgData name="Riley J Shepard" userId="5e93948d-220a-41fa-9437-9117800d540c" providerId="ADAL" clId="{B199D3DE-EA05-4F66-820F-78FBF9C933F3}" dt="2025-10-08T03:22:37.139" v="2943" actId="207"/>
        <pc:sldMkLst>
          <pc:docMk/>
          <pc:sldMk cId="678015761" sldId="308"/>
        </pc:sldMkLst>
        <pc:spChg chg="mod">
          <ac:chgData name="Riley J Shepard" userId="5e93948d-220a-41fa-9437-9117800d540c" providerId="ADAL" clId="{B199D3DE-EA05-4F66-820F-78FBF9C933F3}" dt="2025-10-08T02:22:30.686" v="2683" actId="20577"/>
          <ac:spMkLst>
            <pc:docMk/>
            <pc:sldMk cId="678015761" sldId="308"/>
            <ac:spMk id="7" creationId="{933C07FB-59C9-85AA-9A7B-EA3BDA7E67D6}"/>
          </ac:spMkLst>
        </pc:spChg>
        <pc:graphicFrameChg chg="add mod modGraphic">
          <ac:chgData name="Riley J Shepard" userId="5e93948d-220a-41fa-9437-9117800d540c" providerId="ADAL" clId="{B199D3DE-EA05-4F66-820F-78FBF9C933F3}" dt="2025-10-08T03:22:37.139" v="2943" actId="207"/>
          <ac:graphicFrameMkLst>
            <pc:docMk/>
            <pc:sldMk cId="678015761" sldId="308"/>
            <ac:graphicFrameMk id="14" creationId="{3B95F3D5-B70F-3AED-8542-B3B4AE09531A}"/>
          </ac:graphicFrameMkLst>
        </pc:graphicFrameChg>
        <pc:picChg chg="mod">
          <ac:chgData name="Riley J Shepard" userId="5e93948d-220a-41fa-9437-9117800d540c" providerId="ADAL" clId="{B199D3DE-EA05-4F66-820F-78FBF9C933F3}" dt="2025-10-08T01:53:54.124" v="2252" actId="1076"/>
          <ac:picMkLst>
            <pc:docMk/>
            <pc:sldMk cId="678015761" sldId="308"/>
            <ac:picMk id="5" creationId="{DEEAF988-A871-DD86-7C70-2671880407CF}"/>
          </ac:picMkLst>
        </pc:picChg>
        <pc:picChg chg="mod ord">
          <ac:chgData name="Riley J Shepard" userId="5e93948d-220a-41fa-9437-9117800d540c" providerId="ADAL" clId="{B199D3DE-EA05-4F66-820F-78FBF9C933F3}" dt="2025-10-08T02:10:15.657" v="2678" actId="1076"/>
          <ac:picMkLst>
            <pc:docMk/>
            <pc:sldMk cId="678015761" sldId="308"/>
            <ac:picMk id="8" creationId="{C4EE81D4-F480-E452-5943-8F841BB9CAFF}"/>
          </ac:picMkLst>
        </pc:picChg>
        <pc:picChg chg="mod">
          <ac:chgData name="Riley J Shepard" userId="5e93948d-220a-41fa-9437-9117800d540c" providerId="ADAL" clId="{B199D3DE-EA05-4F66-820F-78FBF9C933F3}" dt="2025-10-08T01:53:52.206" v="2251" actId="1076"/>
          <ac:picMkLst>
            <pc:docMk/>
            <pc:sldMk cId="678015761" sldId="308"/>
            <ac:picMk id="9" creationId="{1C649229-F84D-6C37-9676-CA4BD7A65F20}"/>
          </ac:picMkLst>
        </pc:picChg>
      </pc:sldChg>
      <pc:sldChg chg="delSp modSp mod">
        <pc:chgData name="Riley J Shepard" userId="5e93948d-220a-41fa-9437-9117800d540c" providerId="ADAL" clId="{B199D3DE-EA05-4F66-820F-78FBF9C933F3}" dt="2025-10-08T02:22:46.789" v="2689" actId="27636"/>
        <pc:sldMkLst>
          <pc:docMk/>
          <pc:sldMk cId="1684104142" sldId="309"/>
        </pc:sldMkLst>
        <pc:spChg chg="mod">
          <ac:chgData name="Riley J Shepard" userId="5e93948d-220a-41fa-9437-9117800d540c" providerId="ADAL" clId="{B199D3DE-EA05-4F66-820F-78FBF9C933F3}" dt="2025-10-08T01:50:24.526" v="2068" actId="1076"/>
          <ac:spMkLst>
            <pc:docMk/>
            <pc:sldMk cId="1684104142" sldId="309"/>
            <ac:spMk id="3" creationId="{98384A97-3B11-9644-A245-C525DF7720E9}"/>
          </ac:spMkLst>
        </pc:spChg>
        <pc:spChg chg="mod">
          <ac:chgData name="Riley J Shepard" userId="5e93948d-220a-41fa-9437-9117800d540c" providerId="ADAL" clId="{B199D3DE-EA05-4F66-820F-78FBF9C933F3}" dt="2025-10-08T01:49:17.189" v="2057" actId="14100"/>
          <ac:spMkLst>
            <pc:docMk/>
            <pc:sldMk cId="1684104142" sldId="309"/>
            <ac:spMk id="6" creationId="{9BB02C8D-ABA2-25E3-7C02-D3F6C9BD41C4}"/>
          </ac:spMkLst>
        </pc:spChg>
        <pc:spChg chg="mod">
          <ac:chgData name="Riley J Shepard" userId="5e93948d-220a-41fa-9437-9117800d540c" providerId="ADAL" clId="{B199D3DE-EA05-4F66-820F-78FBF9C933F3}" dt="2025-10-08T02:22:46.789" v="2689" actId="27636"/>
          <ac:spMkLst>
            <pc:docMk/>
            <pc:sldMk cId="1684104142" sldId="309"/>
            <ac:spMk id="7" creationId="{23D6CF88-8D78-A709-641D-D4D2B34E803C}"/>
          </ac:spMkLst>
        </pc:spChg>
        <pc:spChg chg="mod">
          <ac:chgData name="Riley J Shepard" userId="5e93948d-220a-41fa-9437-9117800d540c" providerId="ADAL" clId="{B199D3DE-EA05-4F66-820F-78FBF9C933F3}" dt="2025-10-08T01:50:17.679" v="2067" actId="207"/>
          <ac:spMkLst>
            <pc:docMk/>
            <pc:sldMk cId="1684104142" sldId="309"/>
            <ac:spMk id="10" creationId="{ADDDA37E-03BB-B393-1EE4-461440AEEBA8}"/>
          </ac:spMkLst>
        </pc:spChg>
        <pc:picChg chg="mod">
          <ac:chgData name="Riley J Shepard" userId="5e93948d-220a-41fa-9437-9117800d540c" providerId="ADAL" clId="{B199D3DE-EA05-4F66-820F-78FBF9C933F3}" dt="2025-10-08T01:50:27.620" v="2069" actId="1076"/>
          <ac:picMkLst>
            <pc:docMk/>
            <pc:sldMk cId="1684104142" sldId="309"/>
            <ac:picMk id="5" creationId="{3FD539B6-AC77-D4E2-3008-A41307068E75}"/>
          </ac:picMkLst>
        </pc:picChg>
        <pc:picChg chg="mod">
          <ac:chgData name="Riley J Shepard" userId="5e93948d-220a-41fa-9437-9117800d540c" providerId="ADAL" clId="{B199D3DE-EA05-4F66-820F-78FBF9C933F3}" dt="2025-10-08T01:50:24.526" v="2068" actId="1076"/>
          <ac:picMkLst>
            <pc:docMk/>
            <pc:sldMk cId="1684104142" sldId="309"/>
            <ac:picMk id="8" creationId="{5754F3FA-87E3-22F2-611B-AC700AEDFB37}"/>
          </ac:picMkLst>
        </pc:picChg>
        <pc:picChg chg="mod">
          <ac:chgData name="Riley J Shepard" userId="5e93948d-220a-41fa-9437-9117800d540c" providerId="ADAL" clId="{B199D3DE-EA05-4F66-820F-78FBF9C933F3}" dt="2025-10-08T01:43:51.270" v="1901" actId="1076"/>
          <ac:picMkLst>
            <pc:docMk/>
            <pc:sldMk cId="1684104142" sldId="309"/>
            <ac:picMk id="9" creationId="{1EDCF69D-D334-9EA6-0B4C-CEF8D401E9AA}"/>
          </ac:picMkLst>
        </pc:picChg>
      </pc:sldChg>
      <pc:sldChg chg="addSp delSp modSp add mod">
        <pc:chgData name="Riley J Shepard" userId="5e93948d-220a-41fa-9437-9117800d540c" providerId="ADAL" clId="{B199D3DE-EA05-4F66-820F-78FBF9C933F3}" dt="2025-10-08T02:29:22.581" v="2807" actId="20577"/>
        <pc:sldMkLst>
          <pc:docMk/>
          <pc:sldMk cId="1255929193" sldId="311"/>
        </pc:sldMkLst>
        <pc:spChg chg="mod">
          <ac:chgData name="Riley J Shepard" userId="5e93948d-220a-41fa-9437-9117800d540c" providerId="ADAL" clId="{B199D3DE-EA05-4F66-820F-78FBF9C933F3}" dt="2025-10-08T01:42:09.959" v="1892" actId="20577"/>
          <ac:spMkLst>
            <pc:docMk/>
            <pc:sldMk cId="1255929193" sldId="311"/>
            <ac:spMk id="2" creationId="{DC34D7EB-B3AF-9DD0-4BF9-627992B10AFC}"/>
          </ac:spMkLst>
        </pc:spChg>
        <pc:spChg chg="mod">
          <ac:chgData name="Riley J Shepard" userId="5e93948d-220a-41fa-9437-9117800d540c" providerId="ADAL" clId="{B199D3DE-EA05-4F66-820F-78FBF9C933F3}" dt="2025-10-08T01:38:55.258" v="1647" actId="20577"/>
          <ac:spMkLst>
            <pc:docMk/>
            <pc:sldMk cId="1255929193" sldId="311"/>
            <ac:spMk id="3" creationId="{AA25FE2E-A832-4393-3EBB-637C04D743C8}"/>
          </ac:spMkLst>
        </pc:spChg>
        <pc:spChg chg="add mod">
          <ac:chgData name="Riley J Shepard" userId="5e93948d-220a-41fa-9437-9117800d540c" providerId="ADAL" clId="{B199D3DE-EA05-4F66-820F-78FBF9C933F3}" dt="2025-10-08T02:29:22.581" v="2807" actId="20577"/>
          <ac:spMkLst>
            <pc:docMk/>
            <pc:sldMk cId="1255929193" sldId="311"/>
            <ac:spMk id="6" creationId="{1746DDD2-50A9-F83D-69F3-30ED3067F506}"/>
          </ac:spMkLst>
        </pc:spChg>
        <pc:picChg chg="add mod">
          <ac:chgData name="Riley J Shepard" userId="5e93948d-220a-41fa-9437-9117800d540c" providerId="ADAL" clId="{B199D3DE-EA05-4F66-820F-78FBF9C933F3}" dt="2025-10-08T02:29:06.792" v="2781" actId="1076"/>
          <ac:picMkLst>
            <pc:docMk/>
            <pc:sldMk cId="1255929193" sldId="311"/>
            <ac:picMk id="1026" creationId="{FC0BCC25-5D72-44CD-88A5-8962A0B5E3FE}"/>
          </ac:picMkLst>
        </pc:picChg>
      </pc:sldChg>
    </pc:docChg>
  </pc:docChgLst>
  <pc:docChgLst>
    <pc:chgData name="Erik Alexander Leon" userId="S::eal368@nau.edu::73de7fb9-94be-49d5-84d1-1a4b39dbc6e3" providerId="AD" clId="Web-{0DBE7258-CE66-D9B9-70C5-02C1B57FDA5D}"/>
    <pc:docChg chg="modSld">
      <pc:chgData name="Erik Alexander Leon" userId="S::eal368@nau.edu::73de7fb9-94be-49d5-84d1-1a4b39dbc6e3" providerId="AD" clId="Web-{0DBE7258-CE66-D9B9-70C5-02C1B57FDA5D}" dt="2025-10-07T22:06:33.634" v="55" actId="20577"/>
      <pc:docMkLst>
        <pc:docMk/>
      </pc:docMkLst>
      <pc:sldChg chg="delSp">
        <pc:chgData name="Erik Alexander Leon" userId="S::eal368@nau.edu::73de7fb9-94be-49d5-84d1-1a4b39dbc6e3" providerId="AD" clId="Web-{0DBE7258-CE66-D9B9-70C5-02C1B57FDA5D}" dt="2025-10-07T21:57:22.302" v="0"/>
        <pc:sldMkLst>
          <pc:docMk/>
          <pc:sldMk cId="3744446288" sldId="294"/>
        </pc:sldMkLst>
      </pc:sldChg>
      <pc:sldChg chg="modSp">
        <pc:chgData name="Erik Alexander Leon" userId="S::eal368@nau.edu::73de7fb9-94be-49d5-84d1-1a4b39dbc6e3" providerId="AD" clId="Web-{0DBE7258-CE66-D9B9-70C5-02C1B57FDA5D}" dt="2025-10-07T22:06:33.634" v="55" actId="20577"/>
        <pc:sldMkLst>
          <pc:docMk/>
          <pc:sldMk cId="2767505554" sldId="296"/>
        </pc:sldMkLst>
        <pc:spChg chg="mod">
          <ac:chgData name="Erik Alexander Leon" userId="S::eal368@nau.edu::73de7fb9-94be-49d5-84d1-1a4b39dbc6e3" providerId="AD" clId="Web-{0DBE7258-CE66-D9B9-70C5-02C1B57FDA5D}" dt="2025-10-07T22:06:33.634" v="55" actId="20577"/>
          <ac:spMkLst>
            <pc:docMk/>
            <pc:sldMk cId="2767505554" sldId="296"/>
            <ac:spMk id="3" creationId="{C2192435-8D9D-F040-6856-BB6E87A9F0BB}"/>
          </ac:spMkLst>
        </pc:spChg>
      </pc:sldChg>
    </pc:docChg>
  </pc:docChgLst>
  <pc:docChgLst>
    <pc:chgData name="Erik Alexander Leon" userId="S::eal368@nau.edu::73de7fb9-94be-49d5-84d1-1a4b39dbc6e3" providerId="AD" clId="Web-{8F1664E8-C4BA-93B4-019A-33A84F674736}"/>
    <pc:docChg chg="modSld">
      <pc:chgData name="Erik Alexander Leon" userId="S::eal368@nau.edu::73de7fb9-94be-49d5-84d1-1a4b39dbc6e3" providerId="AD" clId="Web-{8F1664E8-C4BA-93B4-019A-33A84F674736}" dt="2025-10-08T17:32:51.058" v="21" actId="14100"/>
      <pc:docMkLst>
        <pc:docMk/>
      </pc:docMkLst>
      <pc:sldChg chg="modSp">
        <pc:chgData name="Erik Alexander Leon" userId="S::eal368@nau.edu::73de7fb9-94be-49d5-84d1-1a4b39dbc6e3" providerId="AD" clId="Web-{8F1664E8-C4BA-93B4-019A-33A84F674736}" dt="2025-10-08T17:32:51.058" v="21" actId="14100"/>
        <pc:sldMkLst>
          <pc:docMk/>
          <pc:sldMk cId="3084636501" sldId="283"/>
        </pc:sldMkLst>
        <pc:spChg chg="mod">
          <ac:chgData name="Erik Alexander Leon" userId="S::eal368@nau.edu::73de7fb9-94be-49d5-84d1-1a4b39dbc6e3" providerId="AD" clId="Web-{8F1664E8-C4BA-93B4-019A-33A84F674736}" dt="2025-10-08T17:32:51.058" v="21" actId="14100"/>
          <ac:spMkLst>
            <pc:docMk/>
            <pc:sldMk cId="3084636501" sldId="283"/>
            <ac:spMk id="2" creationId="{D4C655A2-59F3-8BCA-9872-288B01794513}"/>
          </ac:spMkLst>
        </pc:spChg>
      </pc:sldChg>
    </pc:docChg>
  </pc:docChgLst>
  <pc:docChgLst>
    <pc:chgData name="Riley J Shepard" userId="S::rjs583@nau.edu::5e93948d-220a-41fa-9437-9117800d540c" providerId="AD" clId="Web-{C1B8A3FC-CC98-4110-ABC9-6B1822538AFB}"/>
    <pc:docChg chg="addSld delSld modSld">
      <pc:chgData name="Riley J Shepard" userId="S::rjs583@nau.edu::5e93948d-220a-41fa-9437-9117800d540c" providerId="AD" clId="Web-{C1B8A3FC-CC98-4110-ABC9-6B1822538AFB}" dt="2025-10-06T23:27:44.348" v="126"/>
      <pc:docMkLst>
        <pc:docMk/>
      </pc:docMkLst>
      <pc:sldChg chg="delSp modSp add replId">
        <pc:chgData name="Riley J Shepard" userId="S::rjs583@nau.edu::5e93948d-220a-41fa-9437-9117800d540c" providerId="AD" clId="Web-{C1B8A3FC-CC98-4110-ABC9-6B1822538AFB}" dt="2025-10-06T23:27:01.331" v="123" actId="20577"/>
        <pc:sldMkLst>
          <pc:docMk/>
          <pc:sldMk cId="2756149284" sldId="307"/>
        </pc:sldMkLst>
        <pc:spChg chg="mod">
          <ac:chgData name="Riley J Shepard" userId="S::rjs583@nau.edu::5e93948d-220a-41fa-9437-9117800d540c" providerId="AD" clId="Web-{C1B8A3FC-CC98-4110-ABC9-6B1822538AFB}" dt="2025-10-06T23:25:36.343" v="5" actId="20577"/>
          <ac:spMkLst>
            <pc:docMk/>
            <pc:sldMk cId="2756149284" sldId="307"/>
            <ac:spMk id="7" creationId="{3A9B0BD6-1F16-E355-CD1A-8DF295AC63CE}"/>
          </ac:spMkLst>
        </pc:spChg>
      </pc:sldChg>
    </pc:docChg>
  </pc:docChgLst>
  <pc:docChgLst>
    <pc:chgData name="Riley J Shepard" userId="S::rjs583@nau.edu::5e93948d-220a-41fa-9437-9117800d540c" providerId="AD" clId="Web-{D0905EBA-0370-4EF3-85EC-82302180601A}"/>
    <pc:docChg chg="modSld">
      <pc:chgData name="Riley J Shepard" userId="S::rjs583@nau.edu::5e93948d-220a-41fa-9437-9117800d540c" providerId="AD" clId="Web-{D0905EBA-0370-4EF3-85EC-82302180601A}" dt="2025-10-07T20:38:46.195" v="12" actId="1076"/>
      <pc:docMkLst>
        <pc:docMk/>
      </pc:docMkLst>
      <pc:sldChg chg="addSp modSp">
        <pc:chgData name="Riley J Shepard" userId="S::rjs583@nau.edu::5e93948d-220a-41fa-9437-9117800d540c" providerId="AD" clId="Web-{D0905EBA-0370-4EF3-85EC-82302180601A}" dt="2025-10-07T20:38:46.195" v="12" actId="1076"/>
        <pc:sldMkLst>
          <pc:docMk/>
          <pc:sldMk cId="3154332396" sldId="259"/>
        </pc:sldMkLst>
        <pc:picChg chg="mod">
          <ac:chgData name="Riley J Shepard" userId="S::rjs583@nau.edu::5e93948d-220a-41fa-9437-9117800d540c" providerId="AD" clId="Web-{D0905EBA-0370-4EF3-85EC-82302180601A}" dt="2025-10-07T20:37:45.537" v="4" actId="1076"/>
          <ac:picMkLst>
            <pc:docMk/>
            <pc:sldMk cId="3154332396" sldId="259"/>
            <ac:picMk id="5" creationId="{DD7E859A-E87B-2063-3BD3-5271E7EF435B}"/>
          </ac:picMkLst>
        </pc:picChg>
        <pc:picChg chg="add mod">
          <ac:chgData name="Riley J Shepard" userId="S::rjs583@nau.edu::5e93948d-220a-41fa-9437-9117800d540c" providerId="AD" clId="Web-{D0905EBA-0370-4EF3-85EC-82302180601A}" dt="2025-10-07T20:38:46.195" v="12" actId="1076"/>
          <ac:picMkLst>
            <pc:docMk/>
            <pc:sldMk cId="3154332396" sldId="259"/>
            <ac:picMk id="8" creationId="{9C510CA1-6581-EC7C-808A-9DEB49C15CEA}"/>
          </ac:picMkLst>
        </pc:picChg>
        <pc:picChg chg="add mod">
          <ac:chgData name="Riley J Shepard" userId="S::rjs583@nau.edu::5e93948d-220a-41fa-9437-9117800d540c" providerId="AD" clId="Web-{D0905EBA-0370-4EF3-85EC-82302180601A}" dt="2025-10-07T20:38:33.882" v="10" actId="1076"/>
          <ac:picMkLst>
            <pc:docMk/>
            <pc:sldMk cId="3154332396" sldId="259"/>
            <ac:picMk id="9" creationId="{364530A1-EE9B-C0E5-4305-A5E4207B5EE3}"/>
          </ac:picMkLst>
        </pc:picChg>
      </pc:sldChg>
    </pc:docChg>
  </pc:docChgLst>
  <pc:docChgLst>
    <pc:chgData name="Erik Alexander Leon" userId="S::eal368@nau.edu::73de7fb9-94be-49d5-84d1-1a4b39dbc6e3" providerId="AD" clId="Web-{BF0DA8FF-B662-9F02-55C2-8D10670220AC}"/>
    <pc:docChg chg="modSld">
      <pc:chgData name="Erik Alexander Leon" userId="S::eal368@nau.edu::73de7fb9-94be-49d5-84d1-1a4b39dbc6e3" providerId="AD" clId="Web-{BF0DA8FF-B662-9F02-55C2-8D10670220AC}" dt="2025-10-08T22:11:10.052" v="184"/>
      <pc:docMkLst>
        <pc:docMk/>
      </pc:docMkLst>
      <pc:sldChg chg="modSp">
        <pc:chgData name="Erik Alexander Leon" userId="S::eal368@nau.edu::73de7fb9-94be-49d5-84d1-1a4b39dbc6e3" providerId="AD" clId="Web-{BF0DA8FF-B662-9F02-55C2-8D10670220AC}" dt="2025-10-08T21:40:06.728" v="136" actId="20577"/>
        <pc:sldMkLst>
          <pc:docMk/>
          <pc:sldMk cId="3154332396" sldId="259"/>
        </pc:sldMkLst>
        <pc:spChg chg="mod">
          <ac:chgData name="Erik Alexander Leon" userId="S::eal368@nau.edu::73de7fb9-94be-49d5-84d1-1a4b39dbc6e3" providerId="AD" clId="Web-{BF0DA8FF-B662-9F02-55C2-8D10670220AC}" dt="2025-10-08T21:40:06.728" v="136" actId="20577"/>
          <ac:spMkLst>
            <pc:docMk/>
            <pc:sldMk cId="3154332396" sldId="259"/>
            <ac:spMk id="4" creationId="{26DA7963-E420-6A5B-AD36-802399D2A498}"/>
          </ac:spMkLst>
        </pc:spChg>
        <pc:spChg chg="mod">
          <ac:chgData name="Erik Alexander Leon" userId="S::eal368@nau.edu::73de7fb9-94be-49d5-84d1-1a4b39dbc6e3" providerId="AD" clId="Web-{BF0DA8FF-B662-9F02-55C2-8D10670220AC}" dt="2025-10-08T21:39:27.053" v="126" actId="20577"/>
          <ac:spMkLst>
            <pc:docMk/>
            <pc:sldMk cId="3154332396" sldId="259"/>
            <ac:spMk id="12" creationId="{AA4A154E-7E3D-C39C-772F-6FB13B47239C}"/>
          </ac:spMkLst>
        </pc:spChg>
        <pc:spChg chg="mod">
          <ac:chgData name="Erik Alexander Leon" userId="S::eal368@nau.edu::73de7fb9-94be-49d5-84d1-1a4b39dbc6e3" providerId="AD" clId="Web-{BF0DA8FF-B662-9F02-55C2-8D10670220AC}" dt="2025-10-08T21:39:30.382" v="128" actId="20577"/>
          <ac:spMkLst>
            <pc:docMk/>
            <pc:sldMk cId="3154332396" sldId="259"/>
            <ac:spMk id="13" creationId="{2BAAED84-F846-EC40-F8FB-C7276E119B9B}"/>
          </ac:spMkLst>
        </pc:spChg>
      </pc:sldChg>
      <pc:sldChg chg="addSp delSp modSp">
        <pc:chgData name="Erik Alexander Leon" userId="S::eal368@nau.edu::73de7fb9-94be-49d5-84d1-1a4b39dbc6e3" providerId="AD" clId="Web-{BF0DA8FF-B662-9F02-55C2-8D10670220AC}" dt="2025-10-08T21:40:44.433" v="148" actId="20577"/>
        <pc:sldMkLst>
          <pc:docMk/>
          <pc:sldMk cId="3084636501" sldId="283"/>
        </pc:sldMkLst>
        <pc:spChg chg="mod">
          <ac:chgData name="Erik Alexander Leon" userId="S::eal368@nau.edu::73de7fb9-94be-49d5-84d1-1a4b39dbc6e3" providerId="AD" clId="Web-{BF0DA8FF-B662-9F02-55C2-8D10670220AC}" dt="2025-10-08T19:31:05.339" v="98" actId="20577"/>
          <ac:spMkLst>
            <pc:docMk/>
            <pc:sldMk cId="3084636501" sldId="283"/>
            <ac:spMk id="2" creationId="{D4C655A2-59F3-8BCA-9872-288B01794513}"/>
          </ac:spMkLst>
        </pc:spChg>
        <pc:spChg chg="add del mod">
          <ac:chgData name="Erik Alexander Leon" userId="S::eal368@nau.edu::73de7fb9-94be-49d5-84d1-1a4b39dbc6e3" providerId="AD" clId="Web-{BF0DA8FF-B662-9F02-55C2-8D10670220AC}" dt="2025-10-08T21:40:44.433" v="148" actId="20577"/>
          <ac:spMkLst>
            <pc:docMk/>
            <pc:sldMk cId="3084636501" sldId="283"/>
            <ac:spMk id="6" creationId="{9ABDAC13-F281-DE41-3638-15D578133A81}"/>
          </ac:spMkLst>
        </pc:spChg>
        <pc:picChg chg="add mod">
          <ac:chgData name="Erik Alexander Leon" userId="S::eal368@nau.edu::73de7fb9-94be-49d5-84d1-1a4b39dbc6e3" providerId="AD" clId="Web-{BF0DA8FF-B662-9F02-55C2-8D10670220AC}" dt="2025-10-08T19:34:53.972" v="109" actId="1076"/>
          <ac:picMkLst>
            <pc:docMk/>
            <pc:sldMk cId="3084636501" sldId="283"/>
            <ac:picMk id="8" creationId="{037A5A02-68EF-CA53-8724-13BD2258352F}"/>
          </ac:picMkLst>
        </pc:picChg>
        <pc:picChg chg="add mod">
          <ac:chgData name="Erik Alexander Leon" userId="S::eal368@nau.edu::73de7fb9-94be-49d5-84d1-1a4b39dbc6e3" providerId="AD" clId="Web-{BF0DA8FF-B662-9F02-55C2-8D10670220AC}" dt="2025-10-08T19:34:47.847" v="107" actId="14100"/>
          <ac:picMkLst>
            <pc:docMk/>
            <pc:sldMk cId="3084636501" sldId="283"/>
            <ac:picMk id="9" creationId="{5714F666-0980-C892-32CA-1F375C888C93}"/>
          </ac:picMkLst>
        </pc:picChg>
      </pc:sldChg>
      <pc:sldChg chg="modSp">
        <pc:chgData name="Erik Alexander Leon" userId="S::eal368@nau.edu::73de7fb9-94be-49d5-84d1-1a4b39dbc6e3" providerId="AD" clId="Web-{BF0DA8FF-B662-9F02-55C2-8D10670220AC}" dt="2025-10-08T21:40:49.012" v="149" actId="20577"/>
        <pc:sldMkLst>
          <pc:docMk/>
          <pc:sldMk cId="2996011911" sldId="284"/>
        </pc:sldMkLst>
        <pc:spChg chg="mod">
          <ac:chgData name="Erik Alexander Leon" userId="S::eal368@nau.edu::73de7fb9-94be-49d5-84d1-1a4b39dbc6e3" providerId="AD" clId="Web-{BF0DA8FF-B662-9F02-55C2-8D10670220AC}" dt="2025-10-08T21:40:49.012" v="149" actId="20577"/>
          <ac:spMkLst>
            <pc:docMk/>
            <pc:sldMk cId="2996011911" sldId="284"/>
            <ac:spMk id="9" creationId="{A7419229-FF6A-C4FB-FE7E-36AFE3521276}"/>
          </ac:spMkLst>
        </pc:spChg>
      </pc:sldChg>
      <pc:sldChg chg="modSp">
        <pc:chgData name="Erik Alexander Leon" userId="S::eal368@nau.edu::73de7fb9-94be-49d5-84d1-1a4b39dbc6e3" providerId="AD" clId="Web-{BF0DA8FF-B662-9F02-55C2-8D10670220AC}" dt="2025-10-08T21:40:33.261" v="143" actId="20577"/>
        <pc:sldMkLst>
          <pc:docMk/>
          <pc:sldMk cId="4036462533" sldId="285"/>
        </pc:sldMkLst>
        <pc:spChg chg="mod">
          <ac:chgData name="Erik Alexander Leon" userId="S::eal368@nau.edu::73de7fb9-94be-49d5-84d1-1a4b39dbc6e3" providerId="AD" clId="Web-{BF0DA8FF-B662-9F02-55C2-8D10670220AC}" dt="2025-10-08T17:33:22.827" v="1" actId="1076"/>
          <ac:spMkLst>
            <pc:docMk/>
            <pc:sldMk cId="4036462533" sldId="285"/>
            <ac:spMk id="4" creationId="{35B5A349-B910-5695-295F-73C7B0EC5AC1}"/>
          </ac:spMkLst>
        </pc:spChg>
        <pc:spChg chg="mod">
          <ac:chgData name="Erik Alexander Leon" userId="S::eal368@nau.edu::73de7fb9-94be-49d5-84d1-1a4b39dbc6e3" providerId="AD" clId="Web-{BF0DA8FF-B662-9F02-55C2-8D10670220AC}" dt="2025-10-08T21:40:33.261" v="143" actId="20577"/>
          <ac:spMkLst>
            <pc:docMk/>
            <pc:sldMk cId="4036462533" sldId="285"/>
            <ac:spMk id="9" creationId="{DC130CE6-558B-F548-98CF-871E8BDD49CA}"/>
          </ac:spMkLst>
        </pc:spChg>
      </pc:sldChg>
      <pc:sldChg chg="addSp delSp modSp">
        <pc:chgData name="Erik Alexander Leon" userId="S::eal368@nau.edu::73de7fb9-94be-49d5-84d1-1a4b39dbc6e3" providerId="AD" clId="Web-{BF0DA8FF-B662-9F02-55C2-8D10670220AC}" dt="2025-10-08T21:39:54.430" v="133" actId="20577"/>
        <pc:sldMkLst>
          <pc:docMk/>
          <pc:sldMk cId="3709746496" sldId="293"/>
        </pc:sldMkLst>
        <pc:spChg chg="add del mod">
          <ac:chgData name="Erik Alexander Leon" userId="S::eal368@nau.edu::73de7fb9-94be-49d5-84d1-1a4b39dbc6e3" providerId="AD" clId="Web-{BF0DA8FF-B662-9F02-55C2-8D10670220AC}" dt="2025-10-08T21:39:54.430" v="133" actId="20577"/>
          <ac:spMkLst>
            <pc:docMk/>
            <pc:sldMk cId="3709746496" sldId="293"/>
            <ac:spMk id="4" creationId="{2975899E-4B2B-0234-C6DF-01BF35A3AEB4}"/>
          </ac:spMkLst>
        </pc:spChg>
        <pc:spChg chg="mod">
          <ac:chgData name="Erik Alexander Leon" userId="S::eal368@nau.edu::73de7fb9-94be-49d5-84d1-1a4b39dbc6e3" providerId="AD" clId="Web-{BF0DA8FF-B662-9F02-55C2-8D10670220AC}" dt="2025-10-08T21:39:08.975" v="118" actId="20577"/>
          <ac:spMkLst>
            <pc:docMk/>
            <pc:sldMk cId="3709746496" sldId="293"/>
            <ac:spMk id="9" creationId="{3E46BF5B-9B7C-8C42-7E6E-D62933466B16}"/>
          </ac:spMkLst>
        </pc:spChg>
      </pc:sldChg>
      <pc:sldChg chg="modSp">
        <pc:chgData name="Erik Alexander Leon" userId="S::eal368@nau.edu::73de7fb9-94be-49d5-84d1-1a4b39dbc6e3" providerId="AD" clId="Web-{BF0DA8FF-B662-9F02-55C2-8D10670220AC}" dt="2025-10-08T21:40:22.104" v="142" actId="20577"/>
        <pc:sldMkLst>
          <pc:docMk/>
          <pc:sldMk cId="3744446288" sldId="294"/>
        </pc:sldMkLst>
        <pc:spChg chg="mod">
          <ac:chgData name="Erik Alexander Leon" userId="S::eal368@nau.edu::73de7fb9-94be-49d5-84d1-1a4b39dbc6e3" providerId="AD" clId="Web-{BF0DA8FF-B662-9F02-55C2-8D10670220AC}" dt="2025-10-08T21:40:22.104" v="142" actId="20577"/>
          <ac:spMkLst>
            <pc:docMk/>
            <pc:sldMk cId="3744446288" sldId="294"/>
            <ac:spMk id="4" creationId="{79439B0D-3493-0889-17BF-5534A42C04D3}"/>
          </ac:spMkLst>
        </pc:spChg>
      </pc:sldChg>
      <pc:sldChg chg="modSp">
        <pc:chgData name="Erik Alexander Leon" userId="S::eal368@nau.edu::73de7fb9-94be-49d5-84d1-1a4b39dbc6e3" providerId="AD" clId="Web-{BF0DA8FF-B662-9F02-55C2-8D10670220AC}" dt="2025-10-08T21:40:54.012" v="150" actId="20577"/>
        <pc:sldMkLst>
          <pc:docMk/>
          <pc:sldMk cId="2767505554" sldId="296"/>
        </pc:sldMkLst>
        <pc:spChg chg="mod">
          <ac:chgData name="Erik Alexander Leon" userId="S::eal368@nau.edu::73de7fb9-94be-49d5-84d1-1a4b39dbc6e3" providerId="AD" clId="Web-{BF0DA8FF-B662-9F02-55C2-8D10670220AC}" dt="2025-10-08T21:40:54.012" v="150" actId="20577"/>
          <ac:spMkLst>
            <pc:docMk/>
            <pc:sldMk cId="2767505554" sldId="296"/>
            <ac:spMk id="2" creationId="{C8EB3054-ACBA-7E5E-A530-7E0C17101770}"/>
          </ac:spMkLst>
        </pc:spChg>
      </pc:sldChg>
      <pc:sldChg chg="modSp">
        <pc:chgData name="Erik Alexander Leon" userId="S::eal368@nau.edu::73de7fb9-94be-49d5-84d1-1a4b39dbc6e3" providerId="AD" clId="Web-{BF0DA8FF-B662-9F02-55C2-8D10670220AC}" dt="2025-10-08T21:40:00.368" v="134" actId="20577"/>
        <pc:sldMkLst>
          <pc:docMk/>
          <pc:sldMk cId="3059715449" sldId="302"/>
        </pc:sldMkLst>
        <pc:spChg chg="mod">
          <ac:chgData name="Erik Alexander Leon" userId="S::eal368@nau.edu::73de7fb9-94be-49d5-84d1-1a4b39dbc6e3" providerId="AD" clId="Web-{BF0DA8FF-B662-9F02-55C2-8D10670220AC}" dt="2025-10-08T21:40:00.368" v="134" actId="20577"/>
          <ac:spMkLst>
            <pc:docMk/>
            <pc:sldMk cId="3059715449" sldId="302"/>
            <ac:spMk id="4" creationId="{4CF1E309-88A1-BEBA-CFA6-16A39BCCC24E}"/>
          </ac:spMkLst>
        </pc:spChg>
        <pc:spChg chg="mod">
          <ac:chgData name="Erik Alexander Leon" userId="S::eal368@nau.edu::73de7fb9-94be-49d5-84d1-1a4b39dbc6e3" providerId="AD" clId="Web-{BF0DA8FF-B662-9F02-55C2-8D10670220AC}" dt="2025-10-08T21:39:19.272" v="122" actId="20577"/>
          <ac:spMkLst>
            <pc:docMk/>
            <pc:sldMk cId="3059715449" sldId="302"/>
            <ac:spMk id="11" creationId="{5BC637DC-9EAA-79A0-1C3A-AE111BD24CF1}"/>
          </ac:spMkLst>
        </pc:spChg>
        <pc:spChg chg="mod">
          <ac:chgData name="Erik Alexander Leon" userId="S::eal368@nau.edu::73de7fb9-94be-49d5-84d1-1a4b39dbc6e3" providerId="AD" clId="Web-{BF0DA8FF-B662-9F02-55C2-8D10670220AC}" dt="2025-10-08T21:39:15.850" v="120" actId="20577"/>
          <ac:spMkLst>
            <pc:docMk/>
            <pc:sldMk cId="3059715449" sldId="302"/>
            <ac:spMk id="12" creationId="{588BC553-A3FF-DCDC-B0B0-ADA33CA1A4B0}"/>
          </ac:spMkLst>
        </pc:spChg>
      </pc:sldChg>
      <pc:sldChg chg="modSp">
        <pc:chgData name="Erik Alexander Leon" userId="S::eal368@nau.edu::73de7fb9-94be-49d5-84d1-1a4b39dbc6e3" providerId="AD" clId="Web-{BF0DA8FF-B662-9F02-55C2-8D10670220AC}" dt="2025-10-08T21:40:03.759" v="135" actId="20577"/>
        <pc:sldMkLst>
          <pc:docMk/>
          <pc:sldMk cId="921491517" sldId="303"/>
        </pc:sldMkLst>
        <pc:spChg chg="mod">
          <ac:chgData name="Erik Alexander Leon" userId="S::eal368@nau.edu::73de7fb9-94be-49d5-84d1-1a4b39dbc6e3" providerId="AD" clId="Web-{BF0DA8FF-B662-9F02-55C2-8D10670220AC}" dt="2025-10-08T21:40:03.759" v="135" actId="20577"/>
          <ac:spMkLst>
            <pc:docMk/>
            <pc:sldMk cId="921491517" sldId="303"/>
            <ac:spMk id="4" creationId="{7C7F5ECF-2F50-FA3D-EFE7-38D5BE910F49}"/>
          </ac:spMkLst>
        </pc:spChg>
        <pc:spChg chg="mod">
          <ac:chgData name="Erik Alexander Leon" userId="S::eal368@nau.edu::73de7fb9-94be-49d5-84d1-1a4b39dbc6e3" providerId="AD" clId="Web-{BF0DA8FF-B662-9F02-55C2-8D10670220AC}" dt="2025-10-08T21:39:21.740" v="123" actId="20577"/>
          <ac:spMkLst>
            <pc:docMk/>
            <pc:sldMk cId="921491517" sldId="303"/>
            <ac:spMk id="10" creationId="{B6A790BC-B853-0694-448F-BD6DA7B50A21}"/>
          </ac:spMkLst>
        </pc:spChg>
        <pc:spChg chg="mod">
          <ac:chgData name="Erik Alexander Leon" userId="S::eal368@nau.edu::73de7fb9-94be-49d5-84d1-1a4b39dbc6e3" providerId="AD" clId="Web-{BF0DA8FF-B662-9F02-55C2-8D10670220AC}" dt="2025-10-08T21:39:22.976" v="125" actId="20577"/>
          <ac:spMkLst>
            <pc:docMk/>
            <pc:sldMk cId="921491517" sldId="303"/>
            <ac:spMk id="11" creationId="{2FCBEE7D-50FC-2A6E-5E61-1E5E58CF5F82}"/>
          </ac:spMkLst>
        </pc:spChg>
      </pc:sldChg>
      <pc:sldChg chg="modSp">
        <pc:chgData name="Erik Alexander Leon" userId="S::eal368@nau.edu::73de7fb9-94be-49d5-84d1-1a4b39dbc6e3" providerId="AD" clId="Web-{BF0DA8FF-B662-9F02-55C2-8D10670220AC}" dt="2025-10-08T21:39:45.070" v="129" actId="20577"/>
        <pc:sldMkLst>
          <pc:docMk/>
          <pc:sldMk cId="3307681474" sldId="304"/>
        </pc:sldMkLst>
        <pc:spChg chg="mod">
          <ac:chgData name="Erik Alexander Leon" userId="S::eal368@nau.edu::73de7fb9-94be-49d5-84d1-1a4b39dbc6e3" providerId="AD" clId="Web-{BF0DA8FF-B662-9F02-55C2-8D10670220AC}" dt="2025-10-08T21:39:45.070" v="129" actId="20577"/>
          <ac:spMkLst>
            <pc:docMk/>
            <pc:sldMk cId="3307681474" sldId="304"/>
            <ac:spMk id="4" creationId="{64C91E50-C9C6-B114-AE19-9E91094697FA}"/>
          </ac:spMkLst>
        </pc:spChg>
      </pc:sldChg>
      <pc:sldChg chg="modSp">
        <pc:chgData name="Erik Alexander Leon" userId="S::eal368@nau.edu::73de7fb9-94be-49d5-84d1-1a4b39dbc6e3" providerId="AD" clId="Web-{BF0DA8FF-B662-9F02-55C2-8D10670220AC}" dt="2025-10-08T21:40:58.481" v="151" actId="20577"/>
        <pc:sldMkLst>
          <pc:docMk/>
          <pc:sldMk cId="2946149814" sldId="305"/>
        </pc:sldMkLst>
        <pc:spChg chg="mod">
          <ac:chgData name="Erik Alexander Leon" userId="S::eal368@nau.edu::73de7fb9-94be-49d5-84d1-1a4b39dbc6e3" providerId="AD" clId="Web-{BF0DA8FF-B662-9F02-55C2-8D10670220AC}" dt="2025-10-08T21:40:58.481" v="151" actId="20577"/>
          <ac:spMkLst>
            <pc:docMk/>
            <pc:sldMk cId="2946149814" sldId="305"/>
            <ac:spMk id="2" creationId="{F955B349-C53F-5315-2516-A2AE4FEBA69B}"/>
          </ac:spMkLst>
        </pc:spChg>
      </pc:sldChg>
      <pc:sldChg chg="modSp">
        <pc:chgData name="Erik Alexander Leon" userId="S::eal368@nau.edu::73de7fb9-94be-49d5-84d1-1a4b39dbc6e3" providerId="AD" clId="Web-{BF0DA8FF-B662-9F02-55C2-8D10670220AC}" dt="2025-10-08T22:06:46.812" v="160" actId="20577"/>
        <pc:sldMkLst>
          <pc:docMk/>
          <pc:sldMk cId="4267999050" sldId="306"/>
        </pc:sldMkLst>
        <pc:spChg chg="mod">
          <ac:chgData name="Erik Alexander Leon" userId="S::eal368@nau.edu::73de7fb9-94be-49d5-84d1-1a4b39dbc6e3" providerId="AD" clId="Web-{BF0DA8FF-B662-9F02-55C2-8D10670220AC}" dt="2025-10-08T22:06:46.812" v="160" actId="20577"/>
          <ac:spMkLst>
            <pc:docMk/>
            <pc:sldMk cId="4267999050" sldId="306"/>
            <ac:spMk id="2" creationId="{2A2B0F45-4A4D-D892-4E22-455B7F09CDB3}"/>
          </ac:spMkLst>
        </pc:spChg>
      </pc:sldChg>
      <pc:sldChg chg="modSp">
        <pc:chgData name="Erik Alexander Leon" userId="S::eal368@nau.edu::73de7fb9-94be-49d5-84d1-1a4b39dbc6e3" providerId="AD" clId="Web-{BF0DA8FF-B662-9F02-55C2-8D10670220AC}" dt="2025-10-08T21:40:18.869" v="141" actId="20577"/>
        <pc:sldMkLst>
          <pc:docMk/>
          <pc:sldMk cId="2756149284" sldId="307"/>
        </pc:sldMkLst>
        <pc:spChg chg="mod">
          <ac:chgData name="Erik Alexander Leon" userId="S::eal368@nau.edu::73de7fb9-94be-49d5-84d1-1a4b39dbc6e3" providerId="AD" clId="Web-{BF0DA8FF-B662-9F02-55C2-8D10670220AC}" dt="2025-10-08T21:40:18.869" v="141" actId="20577"/>
          <ac:spMkLst>
            <pc:docMk/>
            <pc:sldMk cId="2756149284" sldId="307"/>
            <ac:spMk id="4" creationId="{4BB100AB-53B4-E05E-37E7-41668BB1064E}"/>
          </ac:spMkLst>
        </pc:spChg>
      </pc:sldChg>
      <pc:sldChg chg="modSp">
        <pc:chgData name="Erik Alexander Leon" userId="S::eal368@nau.edu::73de7fb9-94be-49d5-84d1-1a4b39dbc6e3" providerId="AD" clId="Web-{BF0DA8FF-B662-9F02-55C2-8D10670220AC}" dt="2025-10-08T21:40:10.963" v="138" actId="20577"/>
        <pc:sldMkLst>
          <pc:docMk/>
          <pc:sldMk cId="678015761" sldId="308"/>
        </pc:sldMkLst>
        <pc:spChg chg="mod">
          <ac:chgData name="Erik Alexander Leon" userId="S::eal368@nau.edu::73de7fb9-94be-49d5-84d1-1a4b39dbc6e3" providerId="AD" clId="Web-{BF0DA8FF-B662-9F02-55C2-8D10670220AC}" dt="2025-10-08T21:40:10.963" v="138" actId="20577"/>
          <ac:spMkLst>
            <pc:docMk/>
            <pc:sldMk cId="678015761" sldId="308"/>
            <ac:spMk id="4" creationId="{FDDFBE43-5CDA-3416-63D5-86F56EEE91F5}"/>
          </ac:spMkLst>
        </pc:spChg>
      </pc:sldChg>
      <pc:sldChg chg="modSp">
        <pc:chgData name="Erik Alexander Leon" userId="S::eal368@nau.edu::73de7fb9-94be-49d5-84d1-1a4b39dbc6e3" providerId="AD" clId="Web-{BF0DA8FF-B662-9F02-55C2-8D10670220AC}" dt="2025-10-08T21:40:14.275" v="139" actId="20577"/>
        <pc:sldMkLst>
          <pc:docMk/>
          <pc:sldMk cId="1684104142" sldId="309"/>
        </pc:sldMkLst>
        <pc:spChg chg="mod">
          <ac:chgData name="Erik Alexander Leon" userId="S::eal368@nau.edu::73de7fb9-94be-49d5-84d1-1a4b39dbc6e3" providerId="AD" clId="Web-{BF0DA8FF-B662-9F02-55C2-8D10670220AC}" dt="2025-10-08T21:40:14.275" v="139" actId="20577"/>
          <ac:spMkLst>
            <pc:docMk/>
            <pc:sldMk cId="1684104142" sldId="309"/>
            <ac:spMk id="4" creationId="{49B72369-2C44-1DEE-59CB-CC60D85EC48F}"/>
          </ac:spMkLst>
        </pc:spChg>
      </pc:sldChg>
      <pc:sldChg chg="addSp modSp">
        <pc:chgData name="Erik Alexander Leon" userId="S::eal368@nau.edu::73de7fb9-94be-49d5-84d1-1a4b39dbc6e3" providerId="AD" clId="Web-{BF0DA8FF-B662-9F02-55C2-8D10670220AC}" dt="2025-10-08T21:39:48.539" v="130" actId="20577"/>
        <pc:sldMkLst>
          <pc:docMk/>
          <pc:sldMk cId="1847345694" sldId="313"/>
        </pc:sldMkLst>
        <pc:spChg chg="mod">
          <ac:chgData name="Erik Alexander Leon" userId="S::eal368@nau.edu::73de7fb9-94be-49d5-84d1-1a4b39dbc6e3" providerId="AD" clId="Web-{BF0DA8FF-B662-9F02-55C2-8D10670220AC}" dt="2025-10-08T21:39:48.539" v="130" actId="20577"/>
          <ac:spMkLst>
            <pc:docMk/>
            <pc:sldMk cId="1847345694" sldId="313"/>
            <ac:spMk id="4" creationId="{D78B00D6-0E33-29FD-1101-92EC55C2FB32}"/>
          </ac:spMkLst>
        </pc:spChg>
        <pc:spChg chg="add mod">
          <ac:chgData name="Erik Alexander Leon" userId="S::eal368@nau.edu::73de7fb9-94be-49d5-84d1-1a4b39dbc6e3" providerId="AD" clId="Web-{BF0DA8FF-B662-9F02-55C2-8D10670220AC}" dt="2025-10-08T21:39:03.428" v="116" actId="1076"/>
          <ac:spMkLst>
            <pc:docMk/>
            <pc:sldMk cId="1847345694" sldId="313"/>
            <ac:spMk id="5" creationId="{CD6F66DC-434B-DCFA-B2E6-446EBA7E8C23}"/>
          </ac:spMkLst>
        </pc:spChg>
      </pc:sldChg>
      <pc:sldChg chg="addSp delSp modSp">
        <pc:chgData name="Erik Alexander Leon" userId="S::eal368@nau.edu::73de7fb9-94be-49d5-84d1-1a4b39dbc6e3" providerId="AD" clId="Web-{BF0DA8FF-B662-9F02-55C2-8D10670220AC}" dt="2025-10-08T22:11:10.052" v="184"/>
        <pc:sldMkLst>
          <pc:docMk/>
          <pc:sldMk cId="270784553" sldId="314"/>
        </pc:sldMkLst>
        <pc:inkChg chg="add">
          <ac:chgData name="Erik Alexander Leon" userId="S::eal368@nau.edu::73de7fb9-94be-49d5-84d1-1a4b39dbc6e3" providerId="AD" clId="Web-{BF0DA8FF-B662-9F02-55C2-8D10670220AC}" dt="2025-10-08T22:10:29.379" v="169"/>
          <ac:inkMkLst>
            <pc:docMk/>
            <pc:sldMk cId="270784553" sldId="314"/>
            <ac:inkMk id="11" creationId="{76B83674-DC83-9EEF-FDF6-88FAEDE4FA47}"/>
          </ac:inkMkLst>
        </pc:inkChg>
      </pc:sldChg>
    </pc:docChg>
  </pc:docChgLst>
  <pc:docChgLst>
    <pc:chgData name="Erik Alexander Leon" userId="S::eal368@nau.edu::73de7fb9-94be-49d5-84d1-1a4b39dbc6e3" providerId="AD" clId="Web-{D9C43A8F-861C-20FD-D229-E867A7BCA4BB}"/>
    <pc:docChg chg="addSld delSld modSld">
      <pc:chgData name="Erik Alexander Leon" userId="S::eal368@nau.edu::73de7fb9-94be-49d5-84d1-1a4b39dbc6e3" providerId="AD" clId="Web-{D9C43A8F-861C-20FD-D229-E867A7BCA4BB}" dt="2025-10-08T09:13:40.972" v="320" actId="20577"/>
      <pc:docMkLst>
        <pc:docMk/>
      </pc:docMkLst>
      <pc:sldChg chg="delSp modSp">
        <pc:chgData name="Erik Alexander Leon" userId="S::eal368@nau.edu::73de7fb9-94be-49d5-84d1-1a4b39dbc6e3" providerId="AD" clId="Web-{D9C43A8F-861C-20FD-D229-E867A7BCA4BB}" dt="2025-10-08T08:37:02.334" v="29"/>
        <pc:sldMkLst>
          <pc:docMk/>
          <pc:sldMk cId="3084636501" sldId="283"/>
        </pc:sldMkLst>
        <pc:spChg chg="mod">
          <ac:chgData name="Erik Alexander Leon" userId="S::eal368@nau.edu::73de7fb9-94be-49d5-84d1-1a4b39dbc6e3" providerId="AD" clId="Web-{D9C43A8F-861C-20FD-D229-E867A7BCA4BB}" dt="2025-10-08T08:36:50.147" v="27" actId="20577"/>
          <ac:spMkLst>
            <pc:docMk/>
            <pc:sldMk cId="3084636501" sldId="283"/>
            <ac:spMk id="2" creationId="{D4C655A2-59F3-8BCA-9872-288B01794513}"/>
          </ac:spMkLst>
        </pc:spChg>
      </pc:sldChg>
      <pc:sldChg chg="addSp delSp modSp">
        <pc:chgData name="Erik Alexander Leon" userId="S::eal368@nau.edu::73de7fb9-94be-49d5-84d1-1a4b39dbc6e3" providerId="AD" clId="Web-{D9C43A8F-861C-20FD-D229-E867A7BCA4BB}" dt="2025-10-08T09:10:31.379" v="293" actId="20577"/>
        <pc:sldMkLst>
          <pc:docMk/>
          <pc:sldMk cId="2767505554" sldId="296"/>
        </pc:sldMkLst>
        <pc:spChg chg="mod">
          <ac:chgData name="Erik Alexander Leon" userId="S::eal368@nau.edu::73de7fb9-94be-49d5-84d1-1a4b39dbc6e3" providerId="AD" clId="Web-{D9C43A8F-861C-20FD-D229-E867A7BCA4BB}" dt="2025-10-08T08:39:15.975" v="43" actId="20577"/>
          <ac:spMkLst>
            <pc:docMk/>
            <pc:sldMk cId="2767505554" sldId="296"/>
            <ac:spMk id="2" creationId="{C8EB3054-ACBA-7E5E-A530-7E0C17101770}"/>
          </ac:spMkLst>
        </pc:spChg>
        <pc:spChg chg="mod">
          <ac:chgData name="Erik Alexander Leon" userId="S::eal368@nau.edu::73de7fb9-94be-49d5-84d1-1a4b39dbc6e3" providerId="AD" clId="Web-{D9C43A8F-861C-20FD-D229-E867A7BCA4BB}" dt="2025-10-08T09:08:20.050" v="227" actId="20577"/>
          <ac:spMkLst>
            <pc:docMk/>
            <pc:sldMk cId="2767505554" sldId="296"/>
            <ac:spMk id="3" creationId="{C2192435-8D9D-F040-6856-BB6E87A9F0BB}"/>
          </ac:spMkLst>
        </pc:spChg>
        <pc:spChg chg="add mod">
          <ac:chgData name="Erik Alexander Leon" userId="S::eal368@nau.edu::73de7fb9-94be-49d5-84d1-1a4b39dbc6e3" providerId="AD" clId="Web-{D9C43A8F-861C-20FD-D229-E867A7BCA4BB}" dt="2025-10-08T09:08:22.957" v="228" actId="20577"/>
          <ac:spMkLst>
            <pc:docMk/>
            <pc:sldMk cId="2767505554" sldId="296"/>
            <ac:spMk id="9" creationId="{654A0281-3E18-0E3F-E89E-7D74801DD4DB}"/>
          </ac:spMkLst>
        </pc:spChg>
        <pc:spChg chg="add mod">
          <ac:chgData name="Erik Alexander Leon" userId="S::eal368@nau.edu::73de7fb9-94be-49d5-84d1-1a4b39dbc6e3" providerId="AD" clId="Web-{D9C43A8F-861C-20FD-D229-E867A7BCA4BB}" dt="2025-10-08T08:44:41.240" v="166" actId="1076"/>
          <ac:spMkLst>
            <pc:docMk/>
            <pc:sldMk cId="2767505554" sldId="296"/>
            <ac:spMk id="10" creationId="{B13ACBF7-5C22-1DFF-A268-4E56F489CD67}"/>
          </ac:spMkLst>
        </pc:spChg>
        <pc:spChg chg="add mod">
          <ac:chgData name="Erik Alexander Leon" userId="S::eal368@nau.edu::73de7fb9-94be-49d5-84d1-1a4b39dbc6e3" providerId="AD" clId="Web-{D9C43A8F-861C-20FD-D229-E867A7BCA4BB}" dt="2025-10-08T09:10:31.379" v="293" actId="20577"/>
          <ac:spMkLst>
            <pc:docMk/>
            <pc:sldMk cId="2767505554" sldId="296"/>
            <ac:spMk id="11" creationId="{D0127C29-BA7A-C432-6645-7634D3AFC021}"/>
          </ac:spMkLst>
        </pc:spChg>
        <pc:picChg chg="add mod">
          <ac:chgData name="Erik Alexander Leon" userId="S::eal368@nau.edu::73de7fb9-94be-49d5-84d1-1a4b39dbc6e3" providerId="AD" clId="Web-{D9C43A8F-861C-20FD-D229-E867A7BCA4BB}" dt="2025-10-08T09:01:37.739" v="209" actId="14100"/>
          <ac:picMkLst>
            <pc:docMk/>
            <pc:sldMk cId="2767505554" sldId="296"/>
            <ac:picMk id="4" creationId="{C9C48640-9E7C-0A9E-A406-B5F7126EB5E2}"/>
          </ac:picMkLst>
        </pc:picChg>
        <pc:picChg chg="add mod">
          <ac:chgData name="Erik Alexander Leon" userId="S::eal368@nau.edu::73de7fb9-94be-49d5-84d1-1a4b39dbc6e3" providerId="AD" clId="Web-{D9C43A8F-861C-20FD-D229-E867A7BCA4BB}" dt="2025-10-08T09:01:41.020" v="210" actId="14100"/>
          <ac:picMkLst>
            <pc:docMk/>
            <pc:sldMk cId="2767505554" sldId="296"/>
            <ac:picMk id="12" creationId="{2E9AE4F8-4D39-34B5-8E5E-127862D17D4D}"/>
          </ac:picMkLst>
        </pc:picChg>
      </pc:sldChg>
      <pc:sldChg chg="modSp">
        <pc:chgData name="Erik Alexander Leon" userId="S::eal368@nau.edu::73de7fb9-94be-49d5-84d1-1a4b39dbc6e3" providerId="AD" clId="Web-{D9C43A8F-861C-20FD-D229-E867A7BCA4BB}" dt="2025-10-08T08:39:21.568" v="44" actId="20577"/>
        <pc:sldMkLst>
          <pc:docMk/>
          <pc:sldMk cId="3307681474" sldId="304"/>
        </pc:sldMkLst>
        <pc:spChg chg="mod">
          <ac:chgData name="Erik Alexander Leon" userId="S::eal368@nau.edu::73de7fb9-94be-49d5-84d1-1a4b39dbc6e3" providerId="AD" clId="Web-{D9C43A8F-861C-20FD-D229-E867A7BCA4BB}" dt="2025-10-08T08:39:21.568" v="44" actId="20577"/>
          <ac:spMkLst>
            <pc:docMk/>
            <pc:sldMk cId="3307681474" sldId="304"/>
            <ac:spMk id="4" creationId="{64C91E50-C9C6-B114-AE19-9E91094697FA}"/>
          </ac:spMkLst>
        </pc:spChg>
      </pc:sldChg>
      <pc:sldChg chg="addSp delSp modSp">
        <pc:chgData name="Erik Alexander Leon" userId="S::eal368@nau.edu::73de7fb9-94be-49d5-84d1-1a4b39dbc6e3" providerId="AD" clId="Web-{D9C43A8F-861C-20FD-D229-E867A7BCA4BB}" dt="2025-10-08T09:00:03.895" v="200" actId="20577"/>
        <pc:sldMkLst>
          <pc:docMk/>
          <pc:sldMk cId="2946149814" sldId="305"/>
        </pc:sldMkLst>
        <pc:spChg chg="mod">
          <ac:chgData name="Erik Alexander Leon" userId="S::eal368@nau.edu::73de7fb9-94be-49d5-84d1-1a4b39dbc6e3" providerId="AD" clId="Web-{D9C43A8F-861C-20FD-D229-E867A7BCA4BB}" dt="2025-10-08T09:00:03.895" v="200" actId="20577"/>
          <ac:spMkLst>
            <pc:docMk/>
            <pc:sldMk cId="2946149814" sldId="305"/>
            <ac:spMk id="2" creationId="{F955B349-C53F-5315-2516-A2AE4FEBA69B}"/>
          </ac:spMkLst>
        </pc:spChg>
        <pc:spChg chg="mod">
          <ac:chgData name="Erik Alexander Leon" userId="S::eal368@nau.edu::73de7fb9-94be-49d5-84d1-1a4b39dbc6e3" providerId="AD" clId="Web-{D9C43A8F-861C-20FD-D229-E867A7BCA4BB}" dt="2025-10-08T08:55:03.974" v="169" actId="20577"/>
          <ac:spMkLst>
            <pc:docMk/>
            <pc:sldMk cId="2946149814" sldId="305"/>
            <ac:spMk id="3" creationId="{FC1A639C-62BE-7AD9-A471-F4F6025EE81A}"/>
          </ac:spMkLst>
        </pc:spChg>
        <pc:picChg chg="add mod">
          <ac:chgData name="Erik Alexander Leon" userId="S::eal368@nau.edu::73de7fb9-94be-49d5-84d1-1a4b39dbc6e3" providerId="AD" clId="Web-{D9C43A8F-861C-20FD-D229-E867A7BCA4BB}" dt="2025-10-08T08:59:04.754" v="191" actId="1076"/>
          <ac:picMkLst>
            <pc:docMk/>
            <pc:sldMk cId="2946149814" sldId="305"/>
            <ac:picMk id="9" creationId="{F0C24739-8C02-5F41-0372-E20A8A6D31CD}"/>
          </ac:picMkLst>
        </pc:picChg>
      </pc:sldChg>
      <pc:sldChg chg="addSp delSp modSp">
        <pc:chgData name="Erik Alexander Leon" userId="S::eal368@nau.edu::73de7fb9-94be-49d5-84d1-1a4b39dbc6e3" providerId="AD" clId="Web-{D9C43A8F-861C-20FD-D229-E867A7BCA4BB}" dt="2025-10-08T09:10:41.879" v="298" actId="20577"/>
        <pc:sldMkLst>
          <pc:docMk/>
          <pc:sldMk cId="4267999050" sldId="306"/>
        </pc:sldMkLst>
        <pc:spChg chg="mod">
          <ac:chgData name="Erik Alexander Leon" userId="S::eal368@nau.edu::73de7fb9-94be-49d5-84d1-1a4b39dbc6e3" providerId="AD" clId="Web-{D9C43A8F-861C-20FD-D229-E867A7BCA4BB}" dt="2025-10-08T08:59:57.707" v="197" actId="20577"/>
          <ac:spMkLst>
            <pc:docMk/>
            <pc:sldMk cId="4267999050" sldId="306"/>
            <ac:spMk id="2" creationId="{2A2B0F45-4A4D-D892-4E22-455B7F09CDB3}"/>
          </ac:spMkLst>
        </pc:spChg>
        <pc:spChg chg="add del mod">
          <ac:chgData name="Erik Alexander Leon" userId="S::eal368@nau.edu::73de7fb9-94be-49d5-84d1-1a4b39dbc6e3" providerId="AD" clId="Web-{D9C43A8F-861C-20FD-D229-E867A7BCA4BB}" dt="2025-10-08T09:10:18.488" v="289" actId="20577"/>
          <ac:spMkLst>
            <pc:docMk/>
            <pc:sldMk cId="4267999050" sldId="306"/>
            <ac:spMk id="5" creationId="{827934CF-6740-D8CF-527A-A53A2DC90196}"/>
          </ac:spMkLst>
        </pc:spChg>
        <pc:spChg chg="add mod">
          <ac:chgData name="Erik Alexander Leon" userId="S::eal368@nau.edu::73de7fb9-94be-49d5-84d1-1a4b39dbc6e3" providerId="AD" clId="Web-{D9C43A8F-861C-20FD-D229-E867A7BCA4BB}" dt="2025-10-08T09:10:41.879" v="298" actId="20577"/>
          <ac:spMkLst>
            <pc:docMk/>
            <pc:sldMk cId="4267999050" sldId="306"/>
            <ac:spMk id="8" creationId="{094C6DDA-49CD-547C-0A46-F52305A02927}"/>
          </ac:spMkLst>
        </pc:spChg>
        <pc:picChg chg="add mod ord">
          <ac:chgData name="Erik Alexander Leon" userId="S::eal368@nau.edu::73de7fb9-94be-49d5-84d1-1a4b39dbc6e3" providerId="AD" clId="Web-{D9C43A8F-861C-20FD-D229-E867A7BCA4BB}" dt="2025-10-08T09:10:25.347" v="291" actId="14100"/>
          <ac:picMkLst>
            <pc:docMk/>
            <pc:sldMk cId="4267999050" sldId="306"/>
            <ac:picMk id="4" creationId="{20F0F837-AA64-1EB6-21A6-50E8FF33CD24}"/>
          </ac:picMkLst>
        </pc:picChg>
      </pc:sldChg>
      <pc:sldChg chg="addSp delSp modSp add replId">
        <pc:chgData name="Erik Alexander Leon" userId="S::eal368@nau.edu::73de7fb9-94be-49d5-84d1-1a4b39dbc6e3" providerId="AD" clId="Web-{D9C43A8F-861C-20FD-D229-E867A7BCA4BB}" dt="2025-10-08T08:36:12.600" v="22" actId="1076"/>
        <pc:sldMkLst>
          <pc:docMk/>
          <pc:sldMk cId="1847345694" sldId="313"/>
        </pc:sldMkLst>
        <pc:spChg chg="mod">
          <ac:chgData name="Erik Alexander Leon" userId="S::eal368@nau.edu::73de7fb9-94be-49d5-84d1-1a4b39dbc6e3" providerId="AD" clId="Web-{D9C43A8F-861C-20FD-D229-E867A7BCA4BB}" dt="2025-10-08T08:35:50.131" v="18" actId="20577"/>
          <ac:spMkLst>
            <pc:docMk/>
            <pc:sldMk cId="1847345694" sldId="313"/>
            <ac:spMk id="2" creationId="{23D801D1-7129-D6F2-9448-83B807440EE5}"/>
          </ac:spMkLst>
        </pc:spChg>
        <pc:picChg chg="add mod">
          <ac:chgData name="Erik Alexander Leon" userId="S::eal368@nau.edu::73de7fb9-94be-49d5-84d1-1a4b39dbc6e3" providerId="AD" clId="Web-{D9C43A8F-861C-20FD-D229-E867A7BCA4BB}" dt="2025-10-08T08:36:12.600" v="22" actId="1076"/>
          <ac:picMkLst>
            <pc:docMk/>
            <pc:sldMk cId="1847345694" sldId="313"/>
            <ac:picMk id="16" creationId="{6EF16935-0EA4-0301-DA3A-F68B0864C737}"/>
          </ac:picMkLst>
        </pc:picChg>
      </pc:sldChg>
      <pc:sldChg chg="addSp delSp modSp add replId">
        <pc:chgData name="Erik Alexander Leon" userId="S::eal368@nau.edu::73de7fb9-94be-49d5-84d1-1a4b39dbc6e3" providerId="AD" clId="Web-{D9C43A8F-861C-20FD-D229-E867A7BCA4BB}" dt="2025-10-08T09:13:40.972" v="320" actId="20577"/>
        <pc:sldMkLst>
          <pc:docMk/>
          <pc:sldMk cId="270784553" sldId="314"/>
        </pc:sldMkLst>
        <pc:spChg chg="mod">
          <ac:chgData name="Erik Alexander Leon" userId="S::eal368@nau.edu::73de7fb9-94be-49d5-84d1-1a4b39dbc6e3" providerId="AD" clId="Web-{D9C43A8F-861C-20FD-D229-E867A7BCA4BB}" dt="2025-10-08T09:13:40.972" v="320" actId="20577"/>
          <ac:spMkLst>
            <pc:docMk/>
            <pc:sldMk cId="270784553" sldId="314"/>
            <ac:spMk id="2" creationId="{49B51F01-B469-F955-BAB7-92AD3EFE864C}"/>
          </ac:spMkLst>
        </pc:spChg>
        <pc:spChg chg="mod">
          <ac:chgData name="Erik Alexander Leon" userId="S::eal368@nau.edu::73de7fb9-94be-49d5-84d1-1a4b39dbc6e3" providerId="AD" clId="Web-{D9C43A8F-861C-20FD-D229-E867A7BCA4BB}" dt="2025-10-08T09:11:14.472" v="302" actId="20577"/>
          <ac:spMkLst>
            <pc:docMk/>
            <pc:sldMk cId="270784553" sldId="314"/>
            <ac:spMk id="3" creationId="{5B5E6B04-17CF-9FE7-7383-305B390FE975}"/>
          </ac:spMkLst>
        </pc:spChg>
        <pc:spChg chg="mod">
          <ac:chgData name="Erik Alexander Leon" userId="S::eal368@nau.edu::73de7fb9-94be-49d5-84d1-1a4b39dbc6e3" providerId="AD" clId="Web-{D9C43A8F-861C-20FD-D229-E867A7BCA4BB}" dt="2025-10-08T09:13:23.394" v="319" actId="1076"/>
          <ac:spMkLst>
            <pc:docMk/>
            <pc:sldMk cId="270784553" sldId="314"/>
            <ac:spMk id="6" creationId="{0DAAC9A0-916D-E19E-D703-C52CA973FB61}"/>
          </ac:spMkLst>
        </pc:spChg>
        <pc:picChg chg="add mod">
          <ac:chgData name="Erik Alexander Leon" userId="S::eal368@nau.edu::73de7fb9-94be-49d5-84d1-1a4b39dbc6e3" providerId="AD" clId="Web-{D9C43A8F-861C-20FD-D229-E867A7BCA4BB}" dt="2025-10-08T09:13:00.722" v="315" actId="1076"/>
          <ac:picMkLst>
            <pc:docMk/>
            <pc:sldMk cId="270784553" sldId="314"/>
            <ac:picMk id="4" creationId="{1D2AE051-4D2C-01D8-7E0E-2E8F9E4AC3AC}"/>
          </ac:picMkLst>
        </pc:picChg>
      </pc:sldChg>
    </pc:docChg>
  </pc:docChgLst>
  <pc:docChgLst>
    <pc:chgData name="Erik Alexander Leon" userId="S::eal368@nau.edu::73de7fb9-94be-49d5-84d1-1a4b39dbc6e3" providerId="AD" clId="Web-{E15BDC0A-F300-FD50-3671-ED5E92B60298}"/>
    <pc:docChg chg="addSld delSld modSld sldOrd">
      <pc:chgData name="Erik Alexander Leon" userId="S::eal368@nau.edu::73de7fb9-94be-49d5-84d1-1a4b39dbc6e3" providerId="AD" clId="Web-{E15BDC0A-F300-FD50-3671-ED5E92B60298}" dt="2025-10-09T00:03:39.527" v="315" actId="20577"/>
      <pc:docMkLst>
        <pc:docMk/>
      </pc:docMkLst>
      <pc:sldChg chg="addSp delSp modSp">
        <pc:chgData name="Erik Alexander Leon" userId="S::eal368@nau.edu::73de7fb9-94be-49d5-84d1-1a4b39dbc6e3" providerId="AD" clId="Web-{E15BDC0A-F300-FD50-3671-ED5E92B60298}" dt="2025-10-08T22:58:00.110" v="257" actId="20577"/>
        <pc:sldMkLst>
          <pc:docMk/>
          <pc:sldMk cId="3626829727" sldId="277"/>
        </pc:sldMkLst>
        <pc:spChg chg="add del mod">
          <ac:chgData name="Erik Alexander Leon" userId="S::eal368@nau.edu::73de7fb9-94be-49d5-84d1-1a4b39dbc6e3" providerId="AD" clId="Web-{E15BDC0A-F300-FD50-3671-ED5E92B60298}" dt="2025-10-08T22:58:00.110" v="257" actId="20577"/>
          <ac:spMkLst>
            <pc:docMk/>
            <pc:sldMk cId="3626829727" sldId="277"/>
            <ac:spMk id="4" creationId="{2DA24A4E-95D7-5CDA-E642-5A372BEE35BA}"/>
          </ac:spMkLst>
        </pc:spChg>
      </pc:sldChg>
      <pc:sldChg chg="modSp">
        <pc:chgData name="Erik Alexander Leon" userId="S::eal368@nau.edu::73de7fb9-94be-49d5-84d1-1a4b39dbc6e3" providerId="AD" clId="Web-{E15BDC0A-F300-FD50-3671-ED5E92B60298}" dt="2025-10-08T22:42:53.967" v="219" actId="20577"/>
        <pc:sldMkLst>
          <pc:docMk/>
          <pc:sldMk cId="85523843" sldId="292"/>
        </pc:sldMkLst>
        <pc:spChg chg="mod">
          <ac:chgData name="Erik Alexander Leon" userId="S::eal368@nau.edu::73de7fb9-94be-49d5-84d1-1a4b39dbc6e3" providerId="AD" clId="Web-{E15BDC0A-F300-FD50-3671-ED5E92B60298}" dt="2025-10-08T22:42:53.967" v="219" actId="20577"/>
          <ac:spMkLst>
            <pc:docMk/>
            <pc:sldMk cId="85523843" sldId="292"/>
            <ac:spMk id="8" creationId="{EEBAB915-603F-B570-0241-09AB90BF96CC}"/>
          </ac:spMkLst>
        </pc:spChg>
      </pc:sldChg>
      <pc:sldChg chg="modSp">
        <pc:chgData name="Erik Alexander Leon" userId="S::eal368@nau.edu::73de7fb9-94be-49d5-84d1-1a4b39dbc6e3" providerId="AD" clId="Web-{E15BDC0A-F300-FD50-3671-ED5E92B60298}" dt="2025-10-08T22:58:06" v="259" actId="20577"/>
        <pc:sldMkLst>
          <pc:docMk/>
          <pc:sldMk cId="3709746496" sldId="293"/>
        </pc:sldMkLst>
        <pc:spChg chg="mod">
          <ac:chgData name="Erik Alexander Leon" userId="S::eal368@nau.edu::73de7fb9-94be-49d5-84d1-1a4b39dbc6e3" providerId="AD" clId="Web-{E15BDC0A-F300-FD50-3671-ED5E92B60298}" dt="2025-10-08T22:58:06" v="259" actId="20577"/>
          <ac:spMkLst>
            <pc:docMk/>
            <pc:sldMk cId="3709746496" sldId="293"/>
            <ac:spMk id="4" creationId="{2975899E-4B2B-0234-C6DF-01BF35A3AEB4}"/>
          </ac:spMkLst>
        </pc:spChg>
      </pc:sldChg>
      <pc:sldChg chg="addSp delSp modSp ord">
        <pc:chgData name="Erik Alexander Leon" userId="S::eal368@nau.edu::73de7fb9-94be-49d5-84d1-1a4b39dbc6e3" providerId="AD" clId="Web-{E15BDC0A-F300-FD50-3671-ED5E92B60298}" dt="2025-10-08T23:57:34.224" v="290"/>
        <pc:sldMkLst>
          <pc:docMk/>
          <pc:sldMk cId="3744446288" sldId="294"/>
        </pc:sldMkLst>
        <pc:spChg chg="add mod">
          <ac:chgData name="Erik Alexander Leon" userId="S::eal368@nau.edu::73de7fb9-94be-49d5-84d1-1a4b39dbc6e3" providerId="AD" clId="Web-{E15BDC0A-F300-FD50-3671-ED5E92B60298}" dt="2025-10-08T22:34:38.968" v="87" actId="1076"/>
          <ac:spMkLst>
            <pc:docMk/>
            <pc:sldMk cId="3744446288" sldId="294"/>
            <ac:spMk id="3" creationId="{7A2AA60B-45E8-11D0-91D1-676D996DFDED}"/>
          </ac:spMkLst>
        </pc:spChg>
        <pc:spChg chg="mod">
          <ac:chgData name="Erik Alexander Leon" userId="S::eal368@nau.edu::73de7fb9-94be-49d5-84d1-1a4b39dbc6e3" providerId="AD" clId="Web-{E15BDC0A-F300-FD50-3671-ED5E92B60298}" dt="2025-10-08T22:54:25.091" v="234" actId="20577"/>
          <ac:spMkLst>
            <pc:docMk/>
            <pc:sldMk cId="3744446288" sldId="294"/>
            <ac:spMk id="4" creationId="{79439B0D-3493-0889-17BF-5534A42C04D3}"/>
          </ac:spMkLst>
        </pc:spChg>
        <pc:spChg chg="add mod">
          <ac:chgData name="Erik Alexander Leon" userId="S::eal368@nau.edu::73de7fb9-94be-49d5-84d1-1a4b39dbc6e3" providerId="AD" clId="Web-{E15BDC0A-F300-FD50-3671-ED5E92B60298}" dt="2025-10-08T22:35:39.157" v="115" actId="14100"/>
          <ac:spMkLst>
            <pc:docMk/>
            <pc:sldMk cId="3744446288" sldId="294"/>
            <ac:spMk id="6" creationId="{C4FACB63-CBF3-836F-D7D5-36F7B62886E8}"/>
          </ac:spMkLst>
        </pc:spChg>
        <pc:spChg chg="mod">
          <ac:chgData name="Erik Alexander Leon" userId="S::eal368@nau.edu::73de7fb9-94be-49d5-84d1-1a4b39dbc6e3" providerId="AD" clId="Web-{E15BDC0A-F300-FD50-3671-ED5E92B60298}" dt="2025-10-08T22:55:58.514" v="247" actId="20577"/>
          <ac:spMkLst>
            <pc:docMk/>
            <pc:sldMk cId="3744446288" sldId="294"/>
            <ac:spMk id="7" creationId="{C78A92D7-B14D-6844-916E-714D2153BD26}"/>
          </ac:spMkLst>
        </pc:spChg>
        <pc:spChg chg="add mod">
          <ac:chgData name="Erik Alexander Leon" userId="S::eal368@nau.edu::73de7fb9-94be-49d5-84d1-1a4b39dbc6e3" providerId="AD" clId="Web-{E15BDC0A-F300-FD50-3671-ED5E92B60298}" dt="2025-10-08T22:35:14.906" v="107" actId="20577"/>
          <ac:spMkLst>
            <pc:docMk/>
            <pc:sldMk cId="3744446288" sldId="294"/>
            <ac:spMk id="9" creationId="{CB931872-481F-20B1-967B-074EF08E37AB}"/>
          </ac:spMkLst>
        </pc:spChg>
        <pc:picChg chg="mod">
          <ac:chgData name="Erik Alexander Leon" userId="S::eal368@nau.edu::73de7fb9-94be-49d5-84d1-1a4b39dbc6e3" providerId="AD" clId="Web-{E15BDC0A-F300-FD50-3671-ED5E92B60298}" dt="2025-10-08T22:34:17.186" v="71" actId="1076"/>
          <ac:picMkLst>
            <pc:docMk/>
            <pc:sldMk cId="3744446288" sldId="294"/>
            <ac:picMk id="12" creationId="{F16ECD5B-7D11-1B71-6652-EB86BAF4B228}"/>
          </ac:picMkLst>
        </pc:picChg>
      </pc:sldChg>
      <pc:sldChg chg="modSp">
        <pc:chgData name="Erik Alexander Leon" userId="S::eal368@nau.edu::73de7fb9-94be-49d5-84d1-1a4b39dbc6e3" providerId="AD" clId="Web-{E15BDC0A-F300-FD50-3671-ED5E92B60298}" dt="2025-10-08T22:39:26.067" v="172" actId="20577"/>
        <pc:sldMkLst>
          <pc:docMk/>
          <pc:sldMk cId="2767505554" sldId="296"/>
        </pc:sldMkLst>
        <pc:spChg chg="mod">
          <ac:chgData name="Erik Alexander Leon" userId="S::eal368@nau.edu::73de7fb9-94be-49d5-84d1-1a4b39dbc6e3" providerId="AD" clId="Web-{E15BDC0A-F300-FD50-3671-ED5E92B60298}" dt="2025-10-08T22:39:24.051" v="170" actId="20577"/>
          <ac:spMkLst>
            <pc:docMk/>
            <pc:sldMk cId="2767505554" sldId="296"/>
            <ac:spMk id="10" creationId="{B13ACBF7-5C22-1DFF-A268-4E56F489CD67}"/>
          </ac:spMkLst>
        </pc:spChg>
        <pc:spChg chg="mod">
          <ac:chgData name="Erik Alexander Leon" userId="S::eal368@nau.edu::73de7fb9-94be-49d5-84d1-1a4b39dbc6e3" providerId="AD" clId="Web-{E15BDC0A-F300-FD50-3671-ED5E92B60298}" dt="2025-10-08T22:39:26.067" v="172" actId="20577"/>
          <ac:spMkLst>
            <pc:docMk/>
            <pc:sldMk cId="2767505554" sldId="296"/>
            <ac:spMk id="11" creationId="{D0127C29-BA7A-C432-6645-7634D3AFC021}"/>
          </ac:spMkLst>
        </pc:spChg>
      </pc:sldChg>
      <pc:sldChg chg="modSp">
        <pc:chgData name="Erik Alexander Leon" userId="S::eal368@nau.edu::73de7fb9-94be-49d5-84d1-1a4b39dbc6e3" providerId="AD" clId="Web-{E15BDC0A-F300-FD50-3671-ED5E92B60298}" dt="2025-10-08T22:43:25.767" v="222" actId="20577"/>
        <pc:sldMkLst>
          <pc:docMk/>
          <pc:sldMk cId="1300050409" sldId="301"/>
        </pc:sldMkLst>
        <pc:spChg chg="mod">
          <ac:chgData name="Erik Alexander Leon" userId="S::eal368@nau.edu::73de7fb9-94be-49d5-84d1-1a4b39dbc6e3" providerId="AD" clId="Web-{E15BDC0A-F300-FD50-3671-ED5E92B60298}" dt="2025-10-08T22:43:25.767" v="222" actId="20577"/>
          <ac:spMkLst>
            <pc:docMk/>
            <pc:sldMk cId="1300050409" sldId="301"/>
            <ac:spMk id="2" creationId="{400C0587-C02D-B14B-7B49-99F7324C8F79}"/>
          </ac:spMkLst>
        </pc:spChg>
      </pc:sldChg>
      <pc:sldChg chg="modSp">
        <pc:chgData name="Erik Alexander Leon" userId="S::eal368@nau.edu::73de7fb9-94be-49d5-84d1-1a4b39dbc6e3" providerId="AD" clId="Web-{E15BDC0A-F300-FD50-3671-ED5E92B60298}" dt="2025-10-08T22:58:17.157" v="262" actId="20577"/>
        <pc:sldMkLst>
          <pc:docMk/>
          <pc:sldMk cId="921491517" sldId="303"/>
        </pc:sldMkLst>
        <pc:spChg chg="mod">
          <ac:chgData name="Erik Alexander Leon" userId="S::eal368@nau.edu::73de7fb9-94be-49d5-84d1-1a4b39dbc6e3" providerId="AD" clId="Web-{E15BDC0A-F300-FD50-3671-ED5E92B60298}" dt="2025-10-08T22:58:17.157" v="262" actId="20577"/>
          <ac:spMkLst>
            <pc:docMk/>
            <pc:sldMk cId="921491517" sldId="303"/>
            <ac:spMk id="4" creationId="{7C7F5ECF-2F50-FA3D-EFE7-38D5BE910F49}"/>
          </ac:spMkLst>
        </pc:spChg>
      </pc:sldChg>
      <pc:sldChg chg="modSp">
        <pc:chgData name="Erik Alexander Leon" userId="S::eal368@nau.edu::73de7fb9-94be-49d5-84d1-1a4b39dbc6e3" providerId="AD" clId="Web-{E15BDC0A-F300-FD50-3671-ED5E92B60298}" dt="2025-10-08T23:52:04.427" v="289" actId="1076"/>
        <pc:sldMkLst>
          <pc:docMk/>
          <pc:sldMk cId="3307681474" sldId="304"/>
        </pc:sldMkLst>
        <pc:spChg chg="mod">
          <ac:chgData name="Erik Alexander Leon" userId="S::eal368@nau.edu::73de7fb9-94be-49d5-84d1-1a4b39dbc6e3" providerId="AD" clId="Web-{E15BDC0A-F300-FD50-3671-ED5E92B60298}" dt="2025-10-08T23:52:04.427" v="289" actId="1076"/>
          <ac:spMkLst>
            <pc:docMk/>
            <pc:sldMk cId="3307681474" sldId="304"/>
            <ac:spMk id="15" creationId="{884EDD0D-D792-39E5-00F4-543E47955B5C}"/>
          </ac:spMkLst>
        </pc:spChg>
      </pc:sldChg>
      <pc:sldChg chg="modSp">
        <pc:chgData name="Erik Alexander Leon" userId="S::eal368@nau.edu::73de7fb9-94be-49d5-84d1-1a4b39dbc6e3" providerId="AD" clId="Web-{E15BDC0A-F300-FD50-3671-ED5E92B60298}" dt="2025-10-08T22:39:30.114" v="174" actId="20577"/>
        <pc:sldMkLst>
          <pc:docMk/>
          <pc:sldMk cId="4267999050" sldId="306"/>
        </pc:sldMkLst>
        <pc:spChg chg="mod">
          <ac:chgData name="Erik Alexander Leon" userId="S::eal368@nau.edu::73de7fb9-94be-49d5-84d1-1a4b39dbc6e3" providerId="AD" clId="Web-{E15BDC0A-F300-FD50-3671-ED5E92B60298}" dt="2025-10-08T22:39:30.114" v="174" actId="20577"/>
          <ac:spMkLst>
            <pc:docMk/>
            <pc:sldMk cId="4267999050" sldId="306"/>
            <ac:spMk id="8" creationId="{094C6DDA-49CD-547C-0A46-F52305A02927}"/>
          </ac:spMkLst>
        </pc:spChg>
      </pc:sldChg>
      <pc:sldChg chg="addSp modSp">
        <pc:chgData name="Erik Alexander Leon" userId="S::eal368@nau.edu::73de7fb9-94be-49d5-84d1-1a4b39dbc6e3" providerId="AD" clId="Web-{E15BDC0A-F300-FD50-3671-ED5E92B60298}" dt="2025-10-08T22:55:47.326" v="244" actId="20577"/>
        <pc:sldMkLst>
          <pc:docMk/>
          <pc:sldMk cId="2756149284" sldId="307"/>
        </pc:sldMkLst>
        <pc:spChg chg="add mod">
          <ac:chgData name="Erik Alexander Leon" userId="S::eal368@nau.edu::73de7fb9-94be-49d5-84d1-1a4b39dbc6e3" providerId="AD" clId="Web-{E15BDC0A-F300-FD50-3671-ED5E92B60298}" dt="2025-10-08T22:33:08.669" v="39" actId="1076"/>
          <ac:spMkLst>
            <pc:docMk/>
            <pc:sldMk cId="2756149284" sldId="307"/>
            <ac:spMk id="2" creationId="{3A172722-6FBB-6008-B3C1-678CE3C1EFE2}"/>
          </ac:spMkLst>
        </pc:spChg>
        <pc:spChg chg="add mod">
          <ac:chgData name="Erik Alexander Leon" userId="S::eal368@nau.edu::73de7fb9-94be-49d5-84d1-1a4b39dbc6e3" providerId="AD" clId="Web-{E15BDC0A-F300-FD50-3671-ED5E92B60298}" dt="2025-10-08T22:33:30.810" v="55" actId="1076"/>
          <ac:spMkLst>
            <pc:docMk/>
            <pc:sldMk cId="2756149284" sldId="307"/>
            <ac:spMk id="3" creationId="{D789DD96-F2BC-2F66-CBA7-2F12AAB71412}"/>
          </ac:spMkLst>
        </pc:spChg>
        <pc:spChg chg="mod">
          <ac:chgData name="Erik Alexander Leon" userId="S::eal368@nau.edu::73de7fb9-94be-49d5-84d1-1a4b39dbc6e3" providerId="AD" clId="Web-{E15BDC0A-F300-FD50-3671-ED5E92B60298}" dt="2025-10-08T22:54:15.184" v="232" actId="20577"/>
          <ac:spMkLst>
            <pc:docMk/>
            <pc:sldMk cId="2756149284" sldId="307"/>
            <ac:spMk id="4" creationId="{4BB100AB-53B4-E05E-37E7-41668BB1064E}"/>
          </ac:spMkLst>
        </pc:spChg>
        <pc:spChg chg="add mod">
          <ac:chgData name="Erik Alexander Leon" userId="S::eal368@nau.edu::73de7fb9-94be-49d5-84d1-1a4b39dbc6e3" providerId="AD" clId="Web-{E15BDC0A-F300-FD50-3671-ED5E92B60298}" dt="2025-10-08T22:34:04.858" v="68" actId="1076"/>
          <ac:spMkLst>
            <pc:docMk/>
            <pc:sldMk cId="2756149284" sldId="307"/>
            <ac:spMk id="6" creationId="{96FA1E44-5288-B5EE-2480-12881098BDF0}"/>
          </ac:spMkLst>
        </pc:spChg>
        <pc:spChg chg="mod">
          <ac:chgData name="Erik Alexander Leon" userId="S::eal368@nau.edu::73de7fb9-94be-49d5-84d1-1a4b39dbc6e3" providerId="AD" clId="Web-{E15BDC0A-F300-FD50-3671-ED5E92B60298}" dt="2025-10-08T22:55:47.326" v="244" actId="20577"/>
          <ac:spMkLst>
            <pc:docMk/>
            <pc:sldMk cId="2756149284" sldId="307"/>
            <ac:spMk id="7" creationId="{3A9B0BD6-1F16-E355-CD1A-8DF295AC63CE}"/>
          </ac:spMkLst>
        </pc:spChg>
        <pc:picChg chg="mod">
          <ac:chgData name="Erik Alexander Leon" userId="S::eal368@nau.edu::73de7fb9-94be-49d5-84d1-1a4b39dbc6e3" providerId="AD" clId="Web-{E15BDC0A-F300-FD50-3671-ED5E92B60298}" dt="2025-10-08T22:33:12.216" v="40" actId="1076"/>
          <ac:picMkLst>
            <pc:docMk/>
            <pc:sldMk cId="2756149284" sldId="307"/>
            <ac:picMk id="10" creationId="{EF83B9D3-CFE4-8A83-BB73-E9507C36C0DB}"/>
          </ac:picMkLst>
        </pc:picChg>
      </pc:sldChg>
      <pc:sldChg chg="modSp">
        <pc:chgData name="Erik Alexander Leon" userId="S::eal368@nau.edu::73de7fb9-94be-49d5-84d1-1a4b39dbc6e3" providerId="AD" clId="Web-{E15BDC0A-F300-FD50-3671-ED5E92B60298}" dt="2025-10-08T22:55:38.951" v="242" actId="20577"/>
        <pc:sldMkLst>
          <pc:docMk/>
          <pc:sldMk cId="678015761" sldId="308"/>
        </pc:sldMkLst>
        <pc:spChg chg="mod">
          <ac:chgData name="Erik Alexander Leon" userId="S::eal368@nau.edu::73de7fb9-94be-49d5-84d1-1a4b39dbc6e3" providerId="AD" clId="Web-{E15BDC0A-F300-FD50-3671-ED5E92B60298}" dt="2025-10-08T22:55:38.951" v="242" actId="20577"/>
          <ac:spMkLst>
            <pc:docMk/>
            <pc:sldMk cId="678015761" sldId="308"/>
            <ac:spMk id="7" creationId="{933C07FB-59C9-85AA-9A7B-EA3BDA7E67D6}"/>
          </ac:spMkLst>
        </pc:spChg>
      </pc:sldChg>
      <pc:sldChg chg="modSp">
        <pc:chgData name="Erik Alexander Leon" userId="S::eal368@nau.edu::73de7fb9-94be-49d5-84d1-1a4b39dbc6e3" providerId="AD" clId="Web-{E15BDC0A-F300-FD50-3671-ED5E92B60298}" dt="2025-10-08T22:55:43.295" v="243" actId="20577"/>
        <pc:sldMkLst>
          <pc:docMk/>
          <pc:sldMk cId="1684104142" sldId="309"/>
        </pc:sldMkLst>
        <pc:spChg chg="mod">
          <ac:chgData name="Erik Alexander Leon" userId="S::eal368@nau.edu::73de7fb9-94be-49d5-84d1-1a4b39dbc6e3" providerId="AD" clId="Web-{E15BDC0A-F300-FD50-3671-ED5E92B60298}" dt="2025-10-08T22:55:43.295" v="243" actId="20577"/>
          <ac:spMkLst>
            <pc:docMk/>
            <pc:sldMk cId="1684104142" sldId="309"/>
            <ac:spMk id="7" creationId="{23D6CF88-8D78-A709-641D-D4D2B34E803C}"/>
          </ac:spMkLst>
        </pc:spChg>
      </pc:sldChg>
      <pc:sldChg chg="addSp delSp modSp">
        <pc:chgData name="Erik Alexander Leon" userId="S::eal368@nau.edu::73de7fb9-94be-49d5-84d1-1a4b39dbc6e3" providerId="AD" clId="Web-{E15BDC0A-F300-FD50-3671-ED5E92B60298}" dt="2025-10-08T22:56:11.311" v="250" actId="20577"/>
        <pc:sldMkLst>
          <pc:docMk/>
          <pc:sldMk cId="1255929193" sldId="311"/>
        </pc:sldMkLst>
        <pc:spChg chg="mod">
          <ac:chgData name="Erik Alexander Leon" userId="S::eal368@nau.edu::73de7fb9-94be-49d5-84d1-1a4b39dbc6e3" providerId="AD" clId="Web-{E15BDC0A-F300-FD50-3671-ED5E92B60298}" dt="2025-10-08T22:56:11.311" v="250" actId="20577"/>
          <ac:spMkLst>
            <pc:docMk/>
            <pc:sldMk cId="1255929193" sldId="311"/>
            <ac:spMk id="3" creationId="{AA25FE2E-A832-4393-3EBB-637C04D743C8}"/>
          </ac:spMkLst>
        </pc:spChg>
        <pc:spChg chg="mod">
          <ac:chgData name="Erik Alexander Leon" userId="S::eal368@nau.edu::73de7fb9-94be-49d5-84d1-1a4b39dbc6e3" providerId="AD" clId="Web-{E15BDC0A-F300-FD50-3671-ED5E92B60298}" dt="2025-10-08T22:39:33.645" v="177" actId="20577"/>
          <ac:spMkLst>
            <pc:docMk/>
            <pc:sldMk cId="1255929193" sldId="311"/>
            <ac:spMk id="6" creationId="{1746DDD2-50A9-F83D-69F3-30ED3067F506}"/>
          </ac:spMkLst>
        </pc:spChg>
        <pc:spChg chg="add mod">
          <ac:chgData name="Erik Alexander Leon" userId="S::eal368@nau.edu::73de7fb9-94be-49d5-84d1-1a4b39dbc6e3" providerId="AD" clId="Web-{E15BDC0A-F300-FD50-3671-ED5E92B60298}" dt="2025-10-08T22:54:45.075" v="235" actId="20577"/>
          <ac:spMkLst>
            <pc:docMk/>
            <pc:sldMk cId="1255929193" sldId="311"/>
            <ac:spMk id="8" creationId="{EB49E112-D6C3-E213-9E52-DD26FCEAA302}"/>
          </ac:spMkLst>
        </pc:spChg>
      </pc:sldChg>
      <pc:sldChg chg="modSp">
        <pc:chgData name="Erik Alexander Leon" userId="S::eal368@nau.edu::73de7fb9-94be-49d5-84d1-1a4b39dbc6e3" providerId="AD" clId="Web-{E15BDC0A-F300-FD50-3671-ED5E92B60298}" dt="2025-10-08T23:10:12.755" v="288" actId="20577"/>
        <pc:sldMkLst>
          <pc:docMk/>
          <pc:sldMk cId="1847345694" sldId="313"/>
        </pc:sldMkLst>
        <pc:spChg chg="mod">
          <ac:chgData name="Erik Alexander Leon" userId="S::eal368@nau.edu::73de7fb9-94be-49d5-84d1-1a4b39dbc6e3" providerId="AD" clId="Web-{E15BDC0A-F300-FD50-3671-ED5E92B60298}" dt="2025-10-08T23:10:12.755" v="288" actId="20577"/>
          <ac:spMkLst>
            <pc:docMk/>
            <pc:sldMk cId="1847345694" sldId="313"/>
            <ac:spMk id="5" creationId="{CD6F66DC-434B-DCFA-B2E6-446EBA7E8C23}"/>
          </ac:spMkLst>
        </pc:spChg>
      </pc:sldChg>
      <pc:sldChg chg="addSp delSp modSp">
        <pc:chgData name="Erik Alexander Leon" userId="S::eal368@nau.edu::73de7fb9-94be-49d5-84d1-1a4b39dbc6e3" providerId="AD" clId="Web-{E15BDC0A-F300-FD50-3671-ED5E92B60298}" dt="2025-10-08T22:56:14.514" v="251" actId="20577"/>
        <pc:sldMkLst>
          <pc:docMk/>
          <pc:sldMk cId="270784553" sldId="314"/>
        </pc:sldMkLst>
        <pc:spChg chg="mod">
          <ac:chgData name="Erik Alexander Leon" userId="S::eal368@nau.edu::73de7fb9-94be-49d5-84d1-1a4b39dbc6e3" providerId="AD" clId="Web-{E15BDC0A-F300-FD50-3671-ED5E92B60298}" dt="2025-10-08T22:56:14.514" v="251" actId="20577"/>
          <ac:spMkLst>
            <pc:docMk/>
            <pc:sldMk cId="270784553" sldId="314"/>
            <ac:spMk id="3" creationId="{5B5E6B04-17CF-9FE7-7383-305B390FE975}"/>
          </ac:spMkLst>
        </pc:spChg>
        <pc:spChg chg="mod">
          <ac:chgData name="Erik Alexander Leon" userId="S::eal368@nau.edu::73de7fb9-94be-49d5-84d1-1a4b39dbc6e3" providerId="AD" clId="Web-{E15BDC0A-F300-FD50-3671-ED5E92B60298}" dt="2025-10-08T22:39:38.020" v="179" actId="20577"/>
          <ac:spMkLst>
            <pc:docMk/>
            <pc:sldMk cId="270784553" sldId="314"/>
            <ac:spMk id="6" creationId="{0DAAC9A0-916D-E19E-D703-C52CA973FB61}"/>
          </ac:spMkLst>
        </pc:spChg>
        <pc:spChg chg="add mod">
          <ac:chgData name="Erik Alexander Leon" userId="S::eal368@nau.edu::73de7fb9-94be-49d5-84d1-1a4b39dbc6e3" providerId="AD" clId="Web-{E15BDC0A-F300-FD50-3671-ED5E92B60298}" dt="2025-10-08T22:42:44.169" v="213" actId="20577"/>
          <ac:spMkLst>
            <pc:docMk/>
            <pc:sldMk cId="270784553" sldId="314"/>
            <ac:spMk id="8" creationId="{119D6CF7-35FA-BCAA-CF71-3D43052DC7E5}"/>
          </ac:spMkLst>
        </pc:spChg>
      </pc:sldChg>
      <pc:sldChg chg="addSp modSp">
        <pc:chgData name="Erik Alexander Leon" userId="S::eal368@nau.edu::73de7fb9-94be-49d5-84d1-1a4b39dbc6e3" providerId="AD" clId="Web-{E15BDC0A-F300-FD50-3671-ED5E92B60298}" dt="2025-10-08T22:56:22.686" v="253" actId="20577"/>
        <pc:sldMkLst>
          <pc:docMk/>
          <pc:sldMk cId="2396016200" sldId="315"/>
        </pc:sldMkLst>
        <pc:spChg chg="mod">
          <ac:chgData name="Erik Alexander Leon" userId="S::eal368@nau.edu::73de7fb9-94be-49d5-84d1-1a4b39dbc6e3" providerId="AD" clId="Web-{E15BDC0A-F300-FD50-3671-ED5E92B60298}" dt="2025-10-08T22:56:22.686" v="253" actId="20577"/>
          <ac:spMkLst>
            <pc:docMk/>
            <pc:sldMk cId="2396016200" sldId="315"/>
            <ac:spMk id="3" creationId="{DEECBC34-2A55-EF0A-B0C0-0CDFA73B1430}"/>
          </ac:spMkLst>
        </pc:spChg>
        <pc:spChg chg="add mod">
          <ac:chgData name="Erik Alexander Leon" userId="S::eal368@nau.edu::73de7fb9-94be-49d5-84d1-1a4b39dbc6e3" providerId="AD" clId="Web-{E15BDC0A-F300-FD50-3671-ED5E92B60298}" dt="2025-10-08T22:40:21.568" v="204" actId="1076"/>
          <ac:spMkLst>
            <pc:docMk/>
            <pc:sldMk cId="2396016200" sldId="315"/>
            <ac:spMk id="6" creationId="{669F99C0-0345-43B1-48DF-91206B8AFFD4}"/>
          </ac:spMkLst>
        </pc:spChg>
        <pc:spChg chg="add mod">
          <ac:chgData name="Erik Alexander Leon" userId="S::eal368@nau.edu::73de7fb9-94be-49d5-84d1-1a4b39dbc6e3" providerId="AD" clId="Web-{E15BDC0A-F300-FD50-3671-ED5E92B60298}" dt="2025-10-08T22:54:56.747" v="240" actId="20577"/>
          <ac:spMkLst>
            <pc:docMk/>
            <pc:sldMk cId="2396016200" sldId="315"/>
            <ac:spMk id="8" creationId="{4E0D896C-96C7-4BBC-CCAD-0D3E170380FE}"/>
          </ac:spMkLst>
        </pc:spChg>
      </pc:sldChg>
    </pc:docChg>
  </pc:docChgLst>
  <pc:docChgLst>
    <pc:chgData name="Erik Alexander Leon" userId="S::eal368@nau.edu::73de7fb9-94be-49d5-84d1-1a4b39dbc6e3" providerId="AD" clId="Web-{B17EC795-6984-6708-4204-15BA70D24FEA}"/>
    <pc:docChg chg="addSld delSld modSld">
      <pc:chgData name="Erik Alexander Leon" userId="S::eal368@nau.edu::73de7fb9-94be-49d5-84d1-1a4b39dbc6e3" providerId="AD" clId="Web-{B17EC795-6984-6708-4204-15BA70D24FEA}" dt="2025-10-06T23:39:39.926" v="202" actId="20577"/>
      <pc:docMkLst>
        <pc:docMk/>
      </pc:docMkLst>
      <pc:sldChg chg="modSp">
        <pc:chgData name="Erik Alexander Leon" userId="S::eal368@nau.edu::73de7fb9-94be-49d5-84d1-1a4b39dbc6e3" providerId="AD" clId="Web-{B17EC795-6984-6708-4204-15BA70D24FEA}" dt="2025-10-06T22:13:23.132" v="84" actId="20577"/>
        <pc:sldMkLst>
          <pc:docMk/>
          <pc:sldMk cId="3744446288" sldId="294"/>
        </pc:sldMkLst>
        <pc:spChg chg="mod">
          <ac:chgData name="Erik Alexander Leon" userId="S::eal368@nau.edu::73de7fb9-94be-49d5-84d1-1a4b39dbc6e3" providerId="AD" clId="Web-{B17EC795-6984-6708-4204-15BA70D24FEA}" dt="2025-10-06T22:11:35.585" v="28" actId="20577"/>
          <ac:spMkLst>
            <pc:docMk/>
            <pc:sldMk cId="3744446288" sldId="294"/>
            <ac:spMk id="7" creationId="{C78A92D7-B14D-6844-916E-714D2153BD26}"/>
          </ac:spMkLst>
        </pc:spChg>
      </pc:sldChg>
      <pc:sldChg chg="modSp">
        <pc:chgData name="Erik Alexander Leon" userId="S::eal368@nau.edu::73de7fb9-94be-49d5-84d1-1a4b39dbc6e3" providerId="AD" clId="Web-{B17EC795-6984-6708-4204-15BA70D24FEA}" dt="2025-10-06T22:18:27.322" v="148" actId="20577"/>
        <pc:sldMkLst>
          <pc:docMk/>
          <pc:sldMk cId="2767505554" sldId="296"/>
        </pc:sldMkLst>
        <pc:spChg chg="mod">
          <ac:chgData name="Erik Alexander Leon" userId="S::eal368@nau.edu::73de7fb9-94be-49d5-84d1-1a4b39dbc6e3" providerId="AD" clId="Web-{B17EC795-6984-6708-4204-15BA70D24FEA}" dt="2025-10-06T22:18:27.322" v="148" actId="20577"/>
          <ac:spMkLst>
            <pc:docMk/>
            <pc:sldMk cId="2767505554" sldId="296"/>
            <ac:spMk id="3" creationId="{C2192435-8D9D-F040-6856-BB6E87A9F0BB}"/>
          </ac:spMkLst>
        </pc:spChg>
        <pc:spChg chg="mod">
          <ac:chgData name="Erik Alexander Leon" userId="S::eal368@nau.edu::73de7fb9-94be-49d5-84d1-1a4b39dbc6e3" providerId="AD" clId="Web-{B17EC795-6984-6708-4204-15BA70D24FEA}" dt="2025-10-06T22:15:38.289" v="89" actId="20577"/>
          <ac:spMkLst>
            <pc:docMk/>
            <pc:sldMk cId="2767505554" sldId="296"/>
            <ac:spMk id="7" creationId="{2049425A-4C79-BB3B-5A53-BC43423E2D7E}"/>
          </ac:spMkLst>
        </pc:spChg>
      </pc:sldChg>
      <pc:sldChg chg="modSp add replId">
        <pc:chgData name="Erik Alexander Leon" userId="S::eal368@nau.edu::73de7fb9-94be-49d5-84d1-1a4b39dbc6e3" providerId="AD" clId="Web-{B17EC795-6984-6708-4204-15BA70D24FEA}" dt="2025-10-06T23:39:39.926" v="202" actId="20577"/>
        <pc:sldMkLst>
          <pc:docMk/>
          <pc:sldMk cId="2946149814" sldId="305"/>
        </pc:sldMkLst>
        <pc:spChg chg="mod">
          <ac:chgData name="Erik Alexander Leon" userId="S::eal368@nau.edu::73de7fb9-94be-49d5-84d1-1a4b39dbc6e3" providerId="AD" clId="Web-{B17EC795-6984-6708-4204-15BA70D24FEA}" dt="2025-10-06T23:39:39.926" v="202" actId="20577"/>
          <ac:spMkLst>
            <pc:docMk/>
            <pc:sldMk cId="2946149814" sldId="305"/>
            <ac:spMk id="3" creationId="{FC1A639C-62BE-7AD9-A471-F4F6025EE81A}"/>
          </ac:spMkLst>
        </pc:spChg>
        <pc:spChg chg="mod">
          <ac:chgData name="Erik Alexander Leon" userId="S::eal368@nau.edu::73de7fb9-94be-49d5-84d1-1a4b39dbc6e3" providerId="AD" clId="Web-{B17EC795-6984-6708-4204-15BA70D24FEA}" dt="2025-10-06T22:18:34.790" v="151" actId="20577"/>
          <ac:spMkLst>
            <pc:docMk/>
            <pc:sldMk cId="2946149814" sldId="305"/>
            <ac:spMk id="7" creationId="{03CDB877-E87B-5620-7823-C20C5635647E}"/>
          </ac:spMkLst>
        </pc:spChg>
      </pc:sldChg>
      <pc:sldChg chg="modSp add replId">
        <pc:chgData name="Erik Alexander Leon" userId="S::eal368@nau.edu::73de7fb9-94be-49d5-84d1-1a4b39dbc6e3" providerId="AD" clId="Web-{B17EC795-6984-6708-4204-15BA70D24FEA}" dt="2025-10-06T22:19:22.947" v="172" actId="20577"/>
        <pc:sldMkLst>
          <pc:docMk/>
          <pc:sldMk cId="4267999050" sldId="306"/>
        </pc:sldMkLst>
        <pc:spChg chg="mod">
          <ac:chgData name="Erik Alexander Leon" userId="S::eal368@nau.edu::73de7fb9-94be-49d5-84d1-1a4b39dbc6e3" providerId="AD" clId="Web-{B17EC795-6984-6708-4204-15BA70D24FEA}" dt="2025-10-06T22:18:38.728" v="154" actId="20577"/>
          <ac:spMkLst>
            <pc:docMk/>
            <pc:sldMk cId="4267999050" sldId="306"/>
            <ac:spMk id="7" creationId="{37DDA970-F8B4-E397-9B32-DCD61F739FF7}"/>
          </ac:spMkLst>
        </pc:spChg>
      </pc:sldChg>
    </pc:docChg>
  </pc:docChgLst>
  <pc:docChgLst>
    <pc:chgData name="Erik Alexander Leon" userId="S::eal368@nau.edu::73de7fb9-94be-49d5-84d1-1a4b39dbc6e3" providerId="AD" clId="Web-{8B650C91-C9DB-483F-F37C-4EA010C5799E}"/>
    <pc:docChg chg="addSld modSld">
      <pc:chgData name="Erik Alexander Leon" userId="S::eal368@nau.edu::73de7fb9-94be-49d5-84d1-1a4b39dbc6e3" providerId="AD" clId="Web-{8B650C91-C9DB-483F-F37C-4EA010C5799E}" dt="2025-10-08T08:14:18.232" v="14" actId="1076"/>
      <pc:docMkLst>
        <pc:docMk/>
      </pc:docMkLst>
    </pc:docChg>
  </pc:docChgLst>
  <pc:docChgLst>
    <pc:chgData name="Riley J Shepard" userId="S::rjs583@nau.edu::5e93948d-220a-41fa-9437-9117800d540c" providerId="AD" clId="Web-{B2C5B2B5-9C08-4046-9BED-65AAE3F0BA0B}"/>
    <pc:docChg chg="modSld">
      <pc:chgData name="Riley J Shepard" userId="S::rjs583@nau.edu::5e93948d-220a-41fa-9437-9117800d540c" providerId="AD" clId="Web-{B2C5B2B5-9C08-4046-9BED-65AAE3F0BA0B}" dt="2025-10-08T22:26:40.372" v="9" actId="20577"/>
      <pc:docMkLst>
        <pc:docMk/>
      </pc:docMkLst>
      <pc:sldChg chg="modSp">
        <pc:chgData name="Riley J Shepard" userId="S::rjs583@nau.edu::5e93948d-220a-41fa-9437-9117800d540c" providerId="AD" clId="Web-{B2C5B2B5-9C08-4046-9BED-65AAE3F0BA0B}" dt="2025-10-08T22:26:09.216" v="3" actId="20577"/>
        <pc:sldMkLst>
          <pc:docMk/>
          <pc:sldMk cId="1255929193" sldId="311"/>
        </pc:sldMkLst>
        <pc:spChg chg="mod">
          <ac:chgData name="Riley J Shepard" userId="S::rjs583@nau.edu::5e93948d-220a-41fa-9437-9117800d540c" providerId="AD" clId="Web-{B2C5B2B5-9C08-4046-9BED-65AAE3F0BA0B}" dt="2025-10-08T22:26:09.216" v="3" actId="20577"/>
          <ac:spMkLst>
            <pc:docMk/>
            <pc:sldMk cId="1255929193" sldId="311"/>
            <ac:spMk id="3" creationId="{AA25FE2E-A832-4393-3EBB-637C04D743C8}"/>
          </ac:spMkLst>
        </pc:spChg>
      </pc:sldChg>
      <pc:sldChg chg="modSp">
        <pc:chgData name="Riley J Shepard" userId="S::rjs583@nau.edu::5e93948d-220a-41fa-9437-9117800d540c" providerId="AD" clId="Web-{B2C5B2B5-9C08-4046-9BED-65AAE3F0BA0B}" dt="2025-10-08T22:26:40.372" v="9" actId="20577"/>
        <pc:sldMkLst>
          <pc:docMk/>
          <pc:sldMk cId="270784553" sldId="314"/>
        </pc:sldMkLst>
        <pc:spChg chg="mod">
          <ac:chgData name="Riley J Shepard" userId="S::rjs583@nau.edu::5e93948d-220a-41fa-9437-9117800d540c" providerId="AD" clId="Web-{B2C5B2B5-9C08-4046-9BED-65AAE3F0BA0B}" dt="2025-10-08T22:26:40.372" v="9" actId="20577"/>
          <ac:spMkLst>
            <pc:docMk/>
            <pc:sldMk cId="270784553" sldId="314"/>
            <ac:spMk id="3" creationId="{5B5E6B04-17CF-9FE7-7383-305B390FE975}"/>
          </ac:spMkLst>
        </pc:spChg>
      </pc:sldChg>
      <pc:sldChg chg="modSp">
        <pc:chgData name="Riley J Shepard" userId="S::rjs583@nau.edu::5e93948d-220a-41fa-9437-9117800d540c" providerId="AD" clId="Web-{B2C5B2B5-9C08-4046-9BED-65AAE3F0BA0B}" dt="2025-10-08T22:26:34.622" v="5" actId="20577"/>
        <pc:sldMkLst>
          <pc:docMk/>
          <pc:sldMk cId="2396016200" sldId="315"/>
        </pc:sldMkLst>
        <pc:spChg chg="mod">
          <ac:chgData name="Riley J Shepard" userId="S::rjs583@nau.edu::5e93948d-220a-41fa-9437-9117800d540c" providerId="AD" clId="Web-{B2C5B2B5-9C08-4046-9BED-65AAE3F0BA0B}" dt="2025-10-08T22:26:34.622" v="5" actId="20577"/>
          <ac:spMkLst>
            <pc:docMk/>
            <pc:sldMk cId="2396016200" sldId="315"/>
            <ac:spMk id="3" creationId="{DEECBC34-2A55-EF0A-B0C0-0CDFA73B1430}"/>
          </ac:spMkLst>
        </pc:spChg>
      </pc:sldChg>
    </pc:docChg>
  </pc:docChgLst>
  <pc:docChgLst>
    <pc:chgData name="Erik Alexander Leon" userId="S::eal368@nau.edu::73de7fb9-94be-49d5-84d1-1a4b39dbc6e3" providerId="AD" clId="Web-{DD3B31A7-5099-A02F-B151-6ED95FBBB7B8}"/>
    <pc:docChg chg="modSld">
      <pc:chgData name="Erik Alexander Leon" userId="S::eal368@nau.edu::73de7fb9-94be-49d5-84d1-1a4b39dbc6e3" providerId="AD" clId="Web-{DD3B31A7-5099-A02F-B151-6ED95FBBB7B8}" dt="2025-10-08T22:19:58.076" v="87" actId="20577"/>
      <pc:docMkLst>
        <pc:docMk/>
      </pc:docMkLst>
      <pc:sldChg chg="delSp modSp">
        <pc:chgData name="Erik Alexander Leon" userId="S::eal368@nau.edu::73de7fb9-94be-49d5-84d1-1a4b39dbc6e3" providerId="AD" clId="Web-{DD3B31A7-5099-A02F-B151-6ED95FBBB7B8}" dt="2025-10-08T22:19:58.076" v="87" actId="20577"/>
        <pc:sldMkLst>
          <pc:docMk/>
          <pc:sldMk cId="270784553" sldId="314"/>
        </pc:sldMkLst>
        <pc:spChg chg="mod">
          <ac:chgData name="Erik Alexander Leon" userId="S::eal368@nau.edu::73de7fb9-94be-49d5-84d1-1a4b39dbc6e3" providerId="AD" clId="Web-{DD3B31A7-5099-A02F-B151-6ED95FBBB7B8}" dt="2025-10-08T22:19:58.076" v="87" actId="20577"/>
          <ac:spMkLst>
            <pc:docMk/>
            <pc:sldMk cId="270784553" sldId="314"/>
            <ac:spMk id="2" creationId="{49B51F01-B469-F955-BAB7-92AD3EFE864C}"/>
          </ac:spMkLst>
        </pc:spChg>
      </pc:sldChg>
    </pc:docChg>
  </pc:docChgLst>
  <pc:docChgLst>
    <pc:chgData name="Riley J Shepard" userId="S::rjs583@nau.edu::5e93948d-220a-41fa-9437-9117800d540c" providerId="AD" clId="Web-{6C345176-01B3-46D1-9653-07A6B382AD28}"/>
    <pc:docChg chg="addSld delSld modSld">
      <pc:chgData name="Riley J Shepard" userId="S::rjs583@nau.edu::5e93948d-220a-41fa-9437-9117800d540c" providerId="AD" clId="Web-{6C345176-01B3-46D1-9653-07A6B382AD28}" dt="2025-10-07T21:09:04.890" v="26" actId="1076"/>
      <pc:docMkLst>
        <pc:docMk/>
      </pc:docMkLst>
      <pc:sldChg chg="modSp">
        <pc:chgData name="Riley J Shepard" userId="S::rjs583@nau.edu::5e93948d-220a-41fa-9437-9117800d540c" providerId="AD" clId="Web-{6C345176-01B3-46D1-9653-07A6B382AD28}" dt="2025-10-07T21:07:24.604" v="22" actId="20577"/>
        <pc:sldMkLst>
          <pc:docMk/>
          <pc:sldMk cId="3154332396" sldId="259"/>
        </pc:sldMkLst>
        <pc:spChg chg="mod">
          <ac:chgData name="Riley J Shepard" userId="S::rjs583@nau.edu::5e93948d-220a-41fa-9437-9117800d540c" providerId="AD" clId="Web-{6C345176-01B3-46D1-9653-07A6B382AD28}" dt="2025-10-07T21:07:24.604" v="22" actId="20577"/>
          <ac:spMkLst>
            <pc:docMk/>
            <pc:sldMk cId="3154332396" sldId="259"/>
            <ac:spMk id="6" creationId="{54B8D7A4-B984-DC4C-4095-050626697766}"/>
          </ac:spMkLst>
        </pc:spChg>
      </pc:sldChg>
      <pc:sldChg chg="modSp">
        <pc:chgData name="Riley J Shepard" userId="S::rjs583@nau.edu::5e93948d-220a-41fa-9437-9117800d540c" providerId="AD" clId="Web-{6C345176-01B3-46D1-9653-07A6B382AD28}" dt="2025-10-07T21:09:04.890" v="26" actId="1076"/>
        <pc:sldMkLst>
          <pc:docMk/>
          <pc:sldMk cId="4036462533" sldId="285"/>
        </pc:sldMkLst>
        <pc:spChg chg="mod">
          <ac:chgData name="Riley J Shepard" userId="S::rjs583@nau.edu::5e93948d-220a-41fa-9437-9117800d540c" providerId="AD" clId="Web-{6C345176-01B3-46D1-9653-07A6B382AD28}" dt="2025-10-07T21:09:04.890" v="26" actId="1076"/>
          <ac:spMkLst>
            <pc:docMk/>
            <pc:sldMk cId="4036462533" sldId="285"/>
            <ac:spMk id="4" creationId="{35B5A349-B910-5695-295F-73C7B0EC5AC1}"/>
          </ac:spMkLst>
        </pc:spChg>
      </pc:sldChg>
      <pc:sldChg chg="addSp delSp modSp add replId">
        <pc:chgData name="Riley J Shepard" userId="S::rjs583@nau.edu::5e93948d-220a-41fa-9437-9117800d540c" providerId="AD" clId="Web-{6C345176-01B3-46D1-9653-07A6B382AD28}" dt="2025-10-07T21:06:48.102" v="13" actId="1076"/>
        <pc:sldMkLst>
          <pc:docMk/>
          <pc:sldMk cId="678015761" sldId="308"/>
        </pc:sldMkLst>
      </pc:sldChg>
      <pc:sldChg chg="addSp modSp add replId">
        <pc:chgData name="Riley J Shepard" userId="S::rjs583@nau.edu::5e93948d-220a-41fa-9437-9117800d540c" providerId="AD" clId="Web-{6C345176-01B3-46D1-9653-07A6B382AD28}" dt="2025-10-07T21:07:02.181" v="16" actId="1076"/>
        <pc:sldMkLst>
          <pc:docMk/>
          <pc:sldMk cId="1684104142" sldId="309"/>
        </pc:sldMkLst>
        <pc:spChg chg="add mod">
          <ac:chgData name="Riley J Shepard" userId="S::rjs583@nau.edu::5e93948d-220a-41fa-9437-9117800d540c" providerId="AD" clId="Web-{6C345176-01B3-46D1-9653-07A6B382AD28}" dt="2025-10-07T21:07:02.181" v="16" actId="1076"/>
          <ac:spMkLst>
            <pc:docMk/>
            <pc:sldMk cId="1684104142" sldId="309"/>
            <ac:spMk id="3" creationId="{98384A97-3B11-9644-A245-C525DF7720E9}"/>
          </ac:spMkLst>
        </pc:spChg>
      </pc:sldChg>
    </pc:docChg>
  </pc:docChgLst>
  <pc:docChgLst>
    <pc:chgData name="Sichao Jiang" userId="S::js5399@nau.edu::038abb16-b482-4ac1-8b16-505bead46f6f" providerId="AD" clId="Web-{34E46ECE-EEC4-53F5-5D47-9A758A9BEE2E}"/>
    <pc:docChg chg="modSld">
      <pc:chgData name="Sichao Jiang" userId="S::js5399@nau.edu::038abb16-b482-4ac1-8b16-505bead46f6f" providerId="AD" clId="Web-{34E46ECE-EEC4-53F5-5D47-9A758A9BEE2E}" dt="2025-10-07T09:16:54.394" v="49" actId="1076"/>
      <pc:docMkLst>
        <pc:docMk/>
      </pc:docMkLst>
      <pc:sldChg chg="addSp modSp">
        <pc:chgData name="Sichao Jiang" userId="S::js5399@nau.edu::038abb16-b482-4ac1-8b16-505bead46f6f" providerId="AD" clId="Web-{34E46ECE-EEC4-53F5-5D47-9A758A9BEE2E}" dt="2025-10-07T04:48:55.860" v="19" actId="1076"/>
        <pc:sldMkLst>
          <pc:docMk/>
          <pc:sldMk cId="2756149284" sldId="307"/>
        </pc:sldMkLst>
      </pc:sldChg>
    </pc:docChg>
  </pc:docChgLst>
  <pc:docChgLst>
    <pc:chgData name="Sichao Jiang" userId="S::js5399@nau.edu::038abb16-b482-4ac1-8b16-505bead46f6f" providerId="AD" clId="Web-{AF4E63A3-371B-ED9F-E82B-25332E8856C6}"/>
    <pc:docChg chg="modSld">
      <pc:chgData name="Sichao Jiang" userId="S::js5399@nau.edu::038abb16-b482-4ac1-8b16-505bead46f6f" providerId="AD" clId="Web-{AF4E63A3-371B-ED9F-E82B-25332E8856C6}" dt="2025-10-09T20:45:22.999" v="2" actId="1076"/>
      <pc:docMkLst>
        <pc:docMk/>
      </pc:docMkLst>
      <pc:sldChg chg="addSp delSp modSp">
        <pc:chgData name="Sichao Jiang" userId="S::js5399@nau.edu::038abb16-b482-4ac1-8b16-505bead46f6f" providerId="AD" clId="Web-{AF4E63A3-371B-ED9F-E82B-25332E8856C6}" dt="2025-10-09T20:45:22.999" v="2" actId="1076"/>
        <pc:sldMkLst>
          <pc:docMk/>
          <pc:sldMk cId="1300050409" sldId="301"/>
        </pc:sldMkLst>
      </pc:sldChg>
    </pc:docChg>
  </pc:docChgLst>
  <pc:docChgLst>
    <pc:chgData clId="Web-{D0905EBA-0370-4EF3-85EC-82302180601A}"/>
    <pc:docChg chg="modSld">
      <pc:chgData name="" userId="" providerId="" clId="Web-{D0905EBA-0370-4EF3-85EC-82302180601A}" dt="2025-10-07T20:36:46.143" v="0"/>
      <pc:docMkLst>
        <pc:docMk/>
      </pc:docMkLst>
    </pc:docChg>
  </pc:docChgLst>
  <pc:docChgLst>
    <pc:chgData name="Riley J Shepard" userId="S::rjs583@nau.edu::5e93948d-220a-41fa-9437-9117800d540c" providerId="AD" clId="Web-{C406D006-E979-4975-B39B-F590AA523B04}"/>
    <pc:docChg chg="modSld">
      <pc:chgData name="Riley J Shepard" userId="S::rjs583@nau.edu::5e93948d-220a-41fa-9437-9117800d540c" providerId="AD" clId="Web-{C406D006-E979-4975-B39B-F590AA523B04}" dt="2025-10-07T17:15:48.353" v="2" actId="1076"/>
      <pc:docMkLst>
        <pc:docMk/>
      </pc:docMkLst>
      <pc:sldChg chg="addSp modSp">
        <pc:chgData name="Riley J Shepard" userId="S::rjs583@nau.edu::5e93948d-220a-41fa-9437-9117800d540c" providerId="AD" clId="Web-{C406D006-E979-4975-B39B-F590AA523B04}" dt="2025-10-07T17:15:48.353" v="2" actId="1076"/>
        <pc:sldMkLst>
          <pc:docMk/>
          <pc:sldMk cId="3154332396" sldId="259"/>
        </pc:sldMkLst>
      </pc:sldChg>
    </pc:docChg>
  </pc:docChgLst>
  <pc:docChgLst>
    <pc:chgData name="Sichao Jiang" userId="S::js5399@nau.edu::038abb16-b482-4ac1-8b16-505bead46f6f" providerId="AD" clId="Web-{BEEC6050-DC3C-8536-7742-6AB24DD46F75}"/>
    <pc:docChg chg="addSld delSld modSld">
      <pc:chgData name="Sichao Jiang" userId="S::js5399@nau.edu::038abb16-b482-4ac1-8b16-505bead46f6f" providerId="AD" clId="Web-{BEEC6050-DC3C-8536-7742-6AB24DD46F75}" dt="2025-10-08T06:26:42.956" v="246" actId="1076"/>
      <pc:docMkLst>
        <pc:docMk/>
      </pc:docMkLst>
      <pc:sldChg chg="addSp delSp modSp">
        <pc:chgData name="Sichao Jiang" userId="S::js5399@nau.edu::038abb16-b482-4ac1-8b16-505bead46f6f" providerId="AD" clId="Web-{BEEC6050-DC3C-8536-7742-6AB24DD46F75}" dt="2025-10-08T06:24:11.540" v="241" actId="20577"/>
        <pc:sldMkLst>
          <pc:docMk/>
          <pc:sldMk cId="2996011911" sldId="284"/>
        </pc:sldMkLst>
        <pc:spChg chg="add mod">
          <ac:chgData name="Sichao Jiang" userId="S::js5399@nau.edu::038abb16-b482-4ac1-8b16-505bead46f6f" providerId="AD" clId="Web-{BEEC6050-DC3C-8536-7742-6AB24DD46F75}" dt="2025-10-08T06:24:11.540" v="241" actId="20577"/>
          <ac:spMkLst>
            <pc:docMk/>
            <pc:sldMk cId="2996011911" sldId="284"/>
            <ac:spMk id="6" creationId="{FC251A6D-5036-CCA7-83A9-037924D5C3A6}"/>
          </ac:spMkLst>
        </pc:spChg>
        <pc:spChg chg="mod">
          <ac:chgData name="Sichao Jiang" userId="S::js5399@nau.edu::038abb16-b482-4ac1-8b16-505bead46f6f" providerId="AD" clId="Web-{BEEC6050-DC3C-8536-7742-6AB24DD46F75}" dt="2025-10-08T05:59:34.240" v="193" actId="1076"/>
          <ac:spMkLst>
            <pc:docMk/>
            <pc:sldMk cId="2996011911" sldId="284"/>
            <ac:spMk id="10" creationId="{7A24E56F-A52A-6F25-7955-6719611E03E9}"/>
          </ac:spMkLst>
        </pc:spChg>
        <pc:picChg chg="add mod">
          <ac:chgData name="Sichao Jiang" userId="S::js5399@nau.edu::038abb16-b482-4ac1-8b16-505bead46f6f" providerId="AD" clId="Web-{BEEC6050-DC3C-8536-7742-6AB24DD46F75}" dt="2025-10-08T06:23:51.210" v="233" actId="1076"/>
          <ac:picMkLst>
            <pc:docMk/>
            <pc:sldMk cId="2996011911" sldId="284"/>
            <ac:picMk id="2" creationId="{39103E44-BE30-5619-5DB3-2D38C9F4A04E}"/>
          </ac:picMkLst>
        </pc:picChg>
        <pc:picChg chg="add mod">
          <ac:chgData name="Sichao Jiang" userId="S::js5399@nau.edu::038abb16-b482-4ac1-8b16-505bead46f6f" providerId="AD" clId="Web-{BEEC6050-DC3C-8536-7742-6AB24DD46F75}" dt="2025-10-08T06:23:55.476" v="235" actId="1076"/>
          <ac:picMkLst>
            <pc:docMk/>
            <pc:sldMk cId="2996011911" sldId="284"/>
            <ac:picMk id="3" creationId="{9E08F640-F1DA-9CD3-6A24-6B8F1C03937D}"/>
          </ac:picMkLst>
        </pc:picChg>
        <pc:picChg chg="mod">
          <ac:chgData name="Sichao Jiang" userId="S::js5399@nau.edu::038abb16-b482-4ac1-8b16-505bead46f6f" providerId="AD" clId="Web-{BEEC6050-DC3C-8536-7742-6AB24DD46F75}" dt="2025-10-08T05:59:36.677" v="194" actId="1076"/>
          <ac:picMkLst>
            <pc:docMk/>
            <pc:sldMk cId="2996011911" sldId="284"/>
            <ac:picMk id="4" creationId="{CB61CC5F-29DB-8CD8-26AA-916A758F1D85}"/>
          </ac:picMkLst>
        </pc:picChg>
        <pc:picChg chg="mod">
          <ac:chgData name="Sichao Jiang" userId="S::js5399@nau.edu::038abb16-b482-4ac1-8b16-505bead46f6f" providerId="AD" clId="Web-{BEEC6050-DC3C-8536-7742-6AB24DD46F75}" dt="2025-10-08T06:03:10.458" v="224" actId="1076"/>
          <ac:picMkLst>
            <pc:docMk/>
            <pc:sldMk cId="2996011911" sldId="284"/>
            <ac:picMk id="5" creationId="{8A90FB07-9523-F196-7136-1693961BFB37}"/>
          </ac:picMkLst>
        </pc:picChg>
      </pc:sldChg>
      <pc:sldChg chg="addSp modSp">
        <pc:chgData name="Sichao Jiang" userId="S::js5399@nau.edu::038abb16-b482-4ac1-8b16-505bead46f6f" providerId="AD" clId="Web-{BEEC6050-DC3C-8536-7742-6AB24DD46F75}" dt="2025-10-08T06:26:42.956" v="246" actId="1076"/>
        <pc:sldMkLst>
          <pc:docMk/>
          <pc:sldMk cId="1300050409" sldId="301"/>
        </pc:sldMkLst>
      </pc:sldChg>
      <pc:sldChg chg="addSp delSp modSp">
        <pc:chgData name="Sichao Jiang" userId="S::js5399@nau.edu::038abb16-b482-4ac1-8b16-505bead46f6f" providerId="AD" clId="Web-{BEEC6050-DC3C-8536-7742-6AB24DD46F75}" dt="2025-10-08T05:41:06.834" v="170" actId="1076"/>
        <pc:sldMkLst>
          <pc:docMk/>
          <pc:sldMk cId="2756149284" sldId="307"/>
        </pc:sldMkLst>
        <pc:spChg chg="mod">
          <ac:chgData name="Sichao Jiang" userId="S::js5399@nau.edu::038abb16-b482-4ac1-8b16-505bead46f6f" providerId="AD" clId="Web-{BEEC6050-DC3C-8536-7742-6AB24DD46F75}" dt="2025-10-08T04:39:21.396" v="40" actId="20577"/>
          <ac:spMkLst>
            <pc:docMk/>
            <pc:sldMk cId="2756149284" sldId="307"/>
            <ac:spMk id="7" creationId="{3A9B0BD6-1F16-E355-CD1A-8DF295AC63CE}"/>
          </ac:spMkLst>
        </pc:spChg>
        <pc:graphicFrameChg chg="add mod modGraphic">
          <ac:chgData name="Sichao Jiang" userId="S::js5399@nau.edu::038abb16-b482-4ac1-8b16-505bead46f6f" providerId="AD" clId="Web-{BEEC6050-DC3C-8536-7742-6AB24DD46F75}" dt="2025-10-08T05:39:45.413" v="156"/>
          <ac:graphicFrameMkLst>
            <pc:docMk/>
            <pc:sldMk cId="2756149284" sldId="307"/>
            <ac:graphicFrameMk id="5" creationId="{CE76D0F5-3608-98E7-5968-D67537808C7F}"/>
          </ac:graphicFrameMkLst>
        </pc:graphicFrameChg>
        <pc:picChg chg="add mod">
          <ac:chgData name="Sichao Jiang" userId="S::js5399@nau.edu::038abb16-b482-4ac1-8b16-505bead46f6f" providerId="AD" clId="Web-{BEEC6050-DC3C-8536-7742-6AB24DD46F75}" dt="2025-10-08T05:41:06.084" v="169" actId="1076"/>
          <ac:picMkLst>
            <pc:docMk/>
            <pc:sldMk cId="2756149284" sldId="307"/>
            <ac:picMk id="8" creationId="{41820B96-86DB-CB42-F08D-78567B98FC60}"/>
          </ac:picMkLst>
        </pc:picChg>
        <pc:picChg chg="add mod">
          <ac:chgData name="Sichao Jiang" userId="S::js5399@nau.edu::038abb16-b482-4ac1-8b16-505bead46f6f" providerId="AD" clId="Web-{BEEC6050-DC3C-8536-7742-6AB24DD46F75}" dt="2025-10-08T05:41:05.412" v="168" actId="14100"/>
          <ac:picMkLst>
            <pc:docMk/>
            <pc:sldMk cId="2756149284" sldId="307"/>
            <ac:picMk id="9" creationId="{57143CAB-17E2-42CC-54C6-ED6E4BA007C2}"/>
          </ac:picMkLst>
        </pc:picChg>
        <pc:picChg chg="add mod">
          <ac:chgData name="Sichao Jiang" userId="S::js5399@nau.edu::038abb16-b482-4ac1-8b16-505bead46f6f" providerId="AD" clId="Web-{BEEC6050-DC3C-8536-7742-6AB24DD46F75}" dt="2025-10-08T05:41:06.834" v="170" actId="1076"/>
          <ac:picMkLst>
            <pc:docMk/>
            <pc:sldMk cId="2756149284" sldId="307"/>
            <ac:picMk id="10" creationId="{EF83B9D3-CFE4-8A83-BB73-E9507C36C0DB}"/>
          </ac:picMkLst>
        </pc:picChg>
      </pc:sldChg>
    </pc:docChg>
  </pc:docChgLst>
  <pc:docChgLst>
    <pc:chgData name="Riley J Shepard" userId="5e93948d-220a-41fa-9437-9117800d540c" providerId="ADAL" clId="{DD24DD56-9666-483E-A790-5323A6348BCA}"/>
    <pc:docChg chg="custSel addSld delSld modSld sldOrd">
      <pc:chgData name="Riley J Shepard" userId="5e93948d-220a-41fa-9437-9117800d540c" providerId="ADAL" clId="{DD24DD56-9666-483E-A790-5323A6348BCA}" dt="2025-10-10T06:09:43.919" v="708" actId="47"/>
      <pc:docMkLst>
        <pc:docMk/>
      </pc:docMkLst>
      <pc:sldChg chg="delSp modSp mod">
        <pc:chgData name="Riley J Shepard" userId="5e93948d-220a-41fa-9437-9117800d540c" providerId="ADAL" clId="{DD24DD56-9666-483E-A790-5323A6348BCA}" dt="2025-10-08T23:08:32.921" v="610" actId="27636"/>
        <pc:sldMkLst>
          <pc:docMk/>
          <pc:sldMk cId="3154332396" sldId="259"/>
        </pc:sldMkLst>
        <pc:spChg chg="mod">
          <ac:chgData name="Riley J Shepard" userId="5e93948d-220a-41fa-9437-9117800d540c" providerId="ADAL" clId="{DD24DD56-9666-483E-A790-5323A6348BCA}" dt="2025-10-08T23:08:32.921" v="610" actId="27636"/>
          <ac:spMkLst>
            <pc:docMk/>
            <pc:sldMk cId="3154332396" sldId="259"/>
            <ac:spMk id="6" creationId="{54B8D7A4-B984-DC4C-4095-050626697766}"/>
          </ac:spMkLst>
        </pc:spChg>
      </pc:sldChg>
      <pc:sldChg chg="modSp mod">
        <pc:chgData name="Riley J Shepard" userId="5e93948d-220a-41fa-9437-9117800d540c" providerId="ADAL" clId="{DD24DD56-9666-483E-A790-5323A6348BCA}" dt="2025-10-08T23:50:36.372" v="646" actId="20577"/>
        <pc:sldMkLst>
          <pc:docMk/>
          <pc:sldMk cId="3626829727" sldId="277"/>
        </pc:sldMkLst>
        <pc:spChg chg="mod">
          <ac:chgData name="Riley J Shepard" userId="5e93948d-220a-41fa-9437-9117800d540c" providerId="ADAL" clId="{DD24DD56-9666-483E-A790-5323A6348BCA}" dt="2025-10-08T23:50:36.372" v="646" actId="20577"/>
          <ac:spMkLst>
            <pc:docMk/>
            <pc:sldMk cId="3626829727" sldId="277"/>
            <ac:spMk id="3" creationId="{2589FAA7-A986-C5FC-20FD-3C92A9B938D1}"/>
          </ac:spMkLst>
        </pc:spChg>
      </pc:sldChg>
      <pc:sldChg chg="delSp modSp mod ord">
        <pc:chgData name="Riley J Shepard" userId="5e93948d-220a-41fa-9437-9117800d540c" providerId="ADAL" clId="{DD24DD56-9666-483E-A790-5323A6348BCA}" dt="2025-10-08T22:43:24.391" v="574"/>
        <pc:sldMkLst>
          <pc:docMk/>
          <pc:sldMk cId="4286227757" sldId="278"/>
        </pc:sldMkLst>
      </pc:sldChg>
      <pc:sldChg chg="modSp mod">
        <pc:chgData name="Riley J Shepard" userId="5e93948d-220a-41fa-9437-9117800d540c" providerId="ADAL" clId="{DD24DD56-9666-483E-A790-5323A6348BCA}" dt="2025-10-09T00:02:55.663" v="692" actId="20577"/>
        <pc:sldMkLst>
          <pc:docMk/>
          <pc:sldMk cId="4036462533" sldId="285"/>
        </pc:sldMkLst>
        <pc:spChg chg="mod">
          <ac:chgData name="Riley J Shepard" userId="5e93948d-220a-41fa-9437-9117800d540c" providerId="ADAL" clId="{DD24DD56-9666-483E-A790-5323A6348BCA}" dt="2025-10-09T00:02:55.663" v="692" actId="20577"/>
          <ac:spMkLst>
            <pc:docMk/>
            <pc:sldMk cId="4036462533" sldId="285"/>
            <ac:spMk id="4" creationId="{35B5A349-B910-5695-295F-73C7B0EC5AC1}"/>
          </ac:spMkLst>
        </pc:spChg>
      </pc:sldChg>
      <pc:sldChg chg="addSp delSp modSp add mod">
        <pc:chgData name="Riley J Shepard" userId="5e93948d-220a-41fa-9437-9117800d540c" providerId="ADAL" clId="{DD24DD56-9666-483E-A790-5323A6348BCA}" dt="2025-10-10T06:06:22.207" v="707" actId="1076"/>
        <pc:sldMkLst>
          <pc:docMk/>
          <pc:sldMk cId="1300050409" sldId="301"/>
        </pc:sldMkLst>
        <pc:spChg chg="mod">
          <ac:chgData name="Riley J Shepard" userId="5e93948d-220a-41fa-9437-9117800d540c" providerId="ADAL" clId="{DD24DD56-9666-483E-A790-5323A6348BCA}" dt="2025-10-10T06:06:22.207" v="707" actId="1076"/>
          <ac:spMkLst>
            <pc:docMk/>
            <pc:sldMk cId="1300050409" sldId="301"/>
            <ac:spMk id="8" creationId="{C3424742-C7EC-29D6-497D-3DAEE18D830E}"/>
          </ac:spMkLst>
        </pc:spChg>
        <pc:picChg chg="add mod">
          <ac:chgData name="Riley J Shepard" userId="5e93948d-220a-41fa-9437-9117800d540c" providerId="ADAL" clId="{DD24DD56-9666-483E-A790-5323A6348BCA}" dt="2025-10-10T06:06:17.538" v="706" actId="14100"/>
          <ac:picMkLst>
            <pc:docMk/>
            <pc:sldMk cId="1300050409" sldId="301"/>
            <ac:picMk id="9" creationId="{33E37C6F-C179-B097-FDEC-7213ABE7A53C}"/>
          </ac:picMkLst>
        </pc:picChg>
      </pc:sldChg>
      <pc:sldChg chg="modSp mod">
        <pc:chgData name="Riley J Shepard" userId="5e93948d-220a-41fa-9437-9117800d540c" providerId="ADAL" clId="{DD24DD56-9666-483E-A790-5323A6348BCA}" dt="2025-10-08T23:52:18.293" v="681" actId="1076"/>
        <pc:sldMkLst>
          <pc:docMk/>
          <pc:sldMk cId="3307681474" sldId="304"/>
        </pc:sldMkLst>
        <pc:spChg chg="mod">
          <ac:chgData name="Riley J Shepard" userId="5e93948d-220a-41fa-9437-9117800d540c" providerId="ADAL" clId="{DD24DD56-9666-483E-A790-5323A6348BCA}" dt="2025-10-08T22:46:37.411" v="599" actId="20577"/>
          <ac:spMkLst>
            <pc:docMk/>
            <pc:sldMk cId="3307681474" sldId="304"/>
            <ac:spMk id="7" creationId="{1E9FE182-DA70-2FBF-98AE-70DF0B71C8C2}"/>
          </ac:spMkLst>
        </pc:spChg>
        <pc:spChg chg="mod">
          <ac:chgData name="Riley J Shepard" userId="5e93948d-220a-41fa-9437-9117800d540c" providerId="ADAL" clId="{DD24DD56-9666-483E-A790-5323A6348BCA}" dt="2025-10-08T23:52:05.915" v="680" actId="20577"/>
          <ac:spMkLst>
            <pc:docMk/>
            <pc:sldMk cId="3307681474" sldId="304"/>
            <ac:spMk id="13" creationId="{45C9664F-50EE-507A-0D27-45F469FD0EA5}"/>
          </ac:spMkLst>
        </pc:spChg>
        <pc:spChg chg="mod">
          <ac:chgData name="Riley J Shepard" userId="5e93948d-220a-41fa-9437-9117800d540c" providerId="ADAL" clId="{DD24DD56-9666-483E-A790-5323A6348BCA}" dt="2025-10-08T23:52:18.293" v="681" actId="1076"/>
          <ac:spMkLst>
            <pc:docMk/>
            <pc:sldMk cId="3307681474" sldId="304"/>
            <ac:spMk id="15" creationId="{884EDD0D-D792-39E5-00F4-543E47955B5C}"/>
          </ac:spMkLst>
        </pc:spChg>
        <pc:spChg chg="mod">
          <ac:chgData name="Riley J Shepard" userId="5e93948d-220a-41fa-9437-9117800d540c" providerId="ADAL" clId="{DD24DD56-9666-483E-A790-5323A6348BCA}" dt="2025-10-08T22:45:08.113" v="588" actId="20577"/>
          <ac:spMkLst>
            <pc:docMk/>
            <pc:sldMk cId="3307681474" sldId="304"/>
            <ac:spMk id="19" creationId="{B2B6D156-88A5-C02F-9168-27F400099E3D}"/>
          </ac:spMkLst>
        </pc:spChg>
      </pc:sldChg>
      <pc:sldChg chg="modSp mod">
        <pc:chgData name="Riley J Shepard" userId="5e93948d-220a-41fa-9437-9117800d540c" providerId="ADAL" clId="{DD24DD56-9666-483E-A790-5323A6348BCA}" dt="2025-10-09T00:02:29.644" v="683" actId="207"/>
        <pc:sldMkLst>
          <pc:docMk/>
          <pc:sldMk cId="2756149284" sldId="307"/>
        </pc:sldMkLst>
        <pc:graphicFrameChg chg="modGraphic">
          <ac:chgData name="Riley J Shepard" userId="5e93948d-220a-41fa-9437-9117800d540c" providerId="ADAL" clId="{DD24DD56-9666-483E-A790-5323A6348BCA}" dt="2025-10-09T00:02:29.644" v="683" actId="207"/>
          <ac:graphicFrameMkLst>
            <pc:docMk/>
            <pc:sldMk cId="2756149284" sldId="307"/>
            <ac:graphicFrameMk id="5" creationId="{CE76D0F5-3608-98E7-5968-D67537808C7F}"/>
          </ac:graphicFrameMkLst>
        </pc:graphicFrameChg>
      </pc:sldChg>
      <pc:sldChg chg="modSp mod">
        <pc:chgData name="Riley J Shepard" userId="5e93948d-220a-41fa-9437-9117800d540c" providerId="ADAL" clId="{DD24DD56-9666-483E-A790-5323A6348BCA}" dt="2025-10-08T23:07:08.575" v="606" actId="20577"/>
        <pc:sldMkLst>
          <pc:docMk/>
          <pc:sldMk cId="1255929193" sldId="311"/>
        </pc:sldMkLst>
        <pc:spChg chg="mod">
          <ac:chgData name="Riley J Shepard" userId="5e93948d-220a-41fa-9437-9117800d540c" providerId="ADAL" clId="{DD24DD56-9666-483E-A790-5323A6348BCA}" dt="2025-10-08T23:07:08.575" v="606" actId="20577"/>
          <ac:spMkLst>
            <pc:docMk/>
            <pc:sldMk cId="1255929193" sldId="311"/>
            <ac:spMk id="2" creationId="{DC34D7EB-B3AF-9DD0-4BF9-627992B10AFC}"/>
          </ac:spMkLst>
        </pc:spChg>
      </pc:sldChg>
      <pc:sldChg chg="modSp mod">
        <pc:chgData name="Riley J Shepard" userId="5e93948d-220a-41fa-9437-9117800d540c" providerId="ADAL" clId="{DD24DD56-9666-483E-A790-5323A6348BCA}" dt="2025-10-08T22:43:43.669" v="578" actId="20577"/>
        <pc:sldMkLst>
          <pc:docMk/>
          <pc:sldMk cId="2396016200" sldId="315"/>
        </pc:sldMkLst>
        <pc:spChg chg="mod">
          <ac:chgData name="Riley J Shepard" userId="5e93948d-220a-41fa-9437-9117800d540c" providerId="ADAL" clId="{DD24DD56-9666-483E-A790-5323A6348BCA}" dt="2025-10-08T22:43:43.669" v="578" actId="20577"/>
          <ac:spMkLst>
            <pc:docMk/>
            <pc:sldMk cId="2396016200" sldId="315"/>
            <ac:spMk id="4" creationId="{650D8404-2326-E42E-B32B-617F6CA143C5}"/>
          </ac:spMkLst>
        </pc:spChg>
      </pc:sldChg>
    </pc:docChg>
  </pc:docChgLst>
  <pc:docChgLst>
    <pc:chgData name="Sichao Jiang" userId="S::js5399@nau.edu::038abb16-b482-4ac1-8b16-505bead46f6f" providerId="AD" clId="Web-{8B5CFA1C-4C3D-BBAC-240A-A4926B455CF9}"/>
    <pc:docChg chg="addSld modSld">
      <pc:chgData name="Sichao Jiang" userId="S::js5399@nau.edu::038abb16-b482-4ac1-8b16-505bead46f6f" providerId="AD" clId="Web-{8B5CFA1C-4C3D-BBAC-240A-A4926B455CF9}" dt="2025-10-08T20:13:09.072" v="74"/>
      <pc:docMkLst>
        <pc:docMk/>
      </pc:docMkLst>
      <pc:sldChg chg="delSp modSp">
        <pc:chgData name="Sichao Jiang" userId="S::js5399@nau.edu::038abb16-b482-4ac1-8b16-505bead46f6f" providerId="AD" clId="Web-{8B5CFA1C-4C3D-BBAC-240A-A4926B455CF9}" dt="2025-10-08T20:13:09.072" v="74"/>
        <pc:sldMkLst>
          <pc:docMk/>
          <pc:sldMk cId="2996011911" sldId="284"/>
        </pc:sldMkLst>
      </pc:sldChg>
      <pc:sldChg chg="addSp delSp modSp new mod modClrScheme chgLayout">
        <pc:chgData name="Sichao Jiang" userId="S::js5399@nau.edu::038abb16-b482-4ac1-8b16-505bead46f6f" providerId="AD" clId="Web-{8B5CFA1C-4C3D-BBAC-240A-A4926B455CF9}" dt="2025-10-08T20:12:28.116" v="70" actId="20577"/>
        <pc:sldMkLst>
          <pc:docMk/>
          <pc:sldMk cId="2396016200" sldId="315"/>
        </pc:sldMkLst>
        <pc:spChg chg="mod">
          <ac:chgData name="Sichao Jiang" userId="S::js5399@nau.edu::038abb16-b482-4ac1-8b16-505bead46f6f" providerId="AD" clId="Web-{8B5CFA1C-4C3D-BBAC-240A-A4926B455CF9}" dt="2025-10-08T20:07:59.351" v="36"/>
          <ac:spMkLst>
            <pc:docMk/>
            <pc:sldMk cId="2396016200" sldId="315"/>
            <ac:spMk id="3" creationId="{DEECBC34-2A55-EF0A-B0C0-0CDFA73B1430}"/>
          </ac:spMkLst>
        </pc:spChg>
        <pc:spChg chg="add mod">
          <ac:chgData name="Sichao Jiang" userId="S::js5399@nau.edu::038abb16-b482-4ac1-8b16-505bead46f6f" providerId="AD" clId="Web-{8B5CFA1C-4C3D-BBAC-240A-A4926B455CF9}" dt="2025-10-08T20:12:28.116" v="70" actId="20577"/>
          <ac:spMkLst>
            <pc:docMk/>
            <pc:sldMk cId="2396016200" sldId="315"/>
            <ac:spMk id="4" creationId="{650D8404-2326-E42E-B32B-617F6CA143C5}"/>
          </ac:spMkLst>
        </pc:spChg>
        <pc:picChg chg="add mod ord">
          <ac:chgData name="Sichao Jiang" userId="S::js5399@nau.edu::038abb16-b482-4ac1-8b16-505bead46f6f" providerId="AD" clId="Web-{8B5CFA1C-4C3D-BBAC-240A-A4926B455CF9}" dt="2025-10-08T20:07:59.351" v="36"/>
          <ac:picMkLst>
            <pc:docMk/>
            <pc:sldMk cId="2396016200" sldId="315"/>
            <ac:picMk id="5" creationId="{7DCF54B5-139B-84CA-1E84-034FA9697FE7}"/>
          </ac:picMkLst>
        </pc:picChg>
      </pc:sldChg>
    </pc:docChg>
  </pc:docChgLst>
  <pc:docChgLst>
    <pc:chgData name="Riley J Shepard" userId="S::rjs583@nau.edu::5e93948d-220a-41fa-9437-9117800d540c" providerId="AD" clId="Web-{E6D0B607-BCE1-43D6-87EB-EA4335FC2950}"/>
    <pc:docChg chg="modSld">
      <pc:chgData name="Riley J Shepard" userId="S::rjs583@nau.edu::5e93948d-220a-41fa-9437-9117800d540c" providerId="AD" clId="Web-{E6D0B607-BCE1-43D6-87EB-EA4335FC2950}" dt="2025-10-05T18:32:15.228" v="50" actId="20577"/>
      <pc:docMkLst>
        <pc:docMk/>
      </pc:docMkLst>
      <pc:sldChg chg="modSp">
        <pc:chgData name="Riley J Shepard" userId="S::rjs583@nau.edu::5e93948d-220a-41fa-9437-9117800d540c" providerId="AD" clId="Web-{E6D0B607-BCE1-43D6-87EB-EA4335FC2950}" dt="2025-10-05T18:31:27.337" v="19" actId="20577"/>
        <pc:sldMkLst>
          <pc:docMk/>
          <pc:sldMk cId="3154332396" sldId="259"/>
        </pc:sldMkLst>
        <pc:spChg chg="mod">
          <ac:chgData name="Riley J Shepard" userId="S::rjs583@nau.edu::5e93948d-220a-41fa-9437-9117800d540c" providerId="AD" clId="Web-{E6D0B607-BCE1-43D6-87EB-EA4335FC2950}" dt="2025-10-05T18:31:27.337" v="19" actId="20577"/>
          <ac:spMkLst>
            <pc:docMk/>
            <pc:sldMk cId="3154332396" sldId="259"/>
            <ac:spMk id="7" creationId="{E37985F0-C41F-1042-A4A9-4A3B39F00886}"/>
          </ac:spMkLst>
        </pc:spChg>
      </pc:sldChg>
    </pc:docChg>
  </pc:docChgLst>
  <pc:docChgLst>
    <pc:chgData name="Riley J Shepard" userId="S::rjs583@nau.edu::5e93948d-220a-41fa-9437-9117800d540c" providerId="AD" clId="Web-{BF0286EC-9FAA-4A52-9D3C-C183C783D2A5}"/>
    <pc:docChg chg="addSld delSld modSld sldOrd">
      <pc:chgData name="Riley J Shepard" userId="S::rjs583@nau.edu::5e93948d-220a-41fa-9437-9117800d540c" providerId="AD" clId="Web-{BF0286EC-9FAA-4A52-9D3C-C183C783D2A5}" dt="2025-10-06T07:11:34.690" v="44" actId="1076"/>
      <pc:docMkLst>
        <pc:docMk/>
      </pc:docMkLst>
      <pc:sldChg chg="addSp delSp modSp">
        <pc:chgData name="Riley J Shepard" userId="S::rjs583@nau.edu::5e93948d-220a-41fa-9437-9117800d540c" providerId="AD" clId="Web-{BF0286EC-9FAA-4A52-9D3C-C183C783D2A5}" dt="2025-10-06T07:11:34.690" v="44" actId="1076"/>
        <pc:sldMkLst>
          <pc:docMk/>
          <pc:sldMk cId="85523843" sldId="292"/>
        </pc:sldMkLst>
        <pc:spChg chg="mod">
          <ac:chgData name="Riley J Shepard" userId="S::rjs583@nau.edu::5e93948d-220a-41fa-9437-9117800d540c" providerId="AD" clId="Web-{BF0286EC-9FAA-4A52-9D3C-C183C783D2A5}" dt="2025-10-06T07:11:34.690" v="44" actId="1076"/>
          <ac:spMkLst>
            <pc:docMk/>
            <pc:sldMk cId="85523843" sldId="292"/>
            <ac:spMk id="7" creationId="{73B65B55-5253-AD20-0D0E-AFC9A0B7CA64}"/>
          </ac:spMkLst>
        </pc:spChg>
        <pc:picChg chg="add mod">
          <ac:chgData name="Riley J Shepard" userId="S::rjs583@nau.edu::5e93948d-220a-41fa-9437-9117800d540c" providerId="AD" clId="Web-{BF0286EC-9FAA-4A52-9D3C-C183C783D2A5}" dt="2025-10-06T07:11:27.517" v="43" actId="14100"/>
          <ac:picMkLst>
            <pc:docMk/>
            <pc:sldMk cId="85523843" sldId="292"/>
            <ac:picMk id="3" creationId="{08F1FFD6-5A0E-FCF9-2345-3641FDFC8199}"/>
          </ac:picMkLst>
        </pc:picChg>
      </pc:sldChg>
      <pc:sldChg chg="addSp modSp">
        <pc:chgData name="Riley J Shepard" userId="S::rjs583@nau.edu::5e93948d-220a-41fa-9437-9117800d540c" providerId="AD" clId="Web-{BF0286EC-9FAA-4A52-9D3C-C183C783D2A5}" dt="2025-10-06T07:05:43.819" v="27" actId="1076"/>
        <pc:sldMkLst>
          <pc:docMk/>
          <pc:sldMk cId="3709746496" sldId="293"/>
        </pc:sldMkLst>
      </pc:sldChg>
      <pc:sldChg chg="modSp">
        <pc:chgData name="Riley J Shepard" userId="S::rjs583@nau.edu::5e93948d-220a-41fa-9437-9117800d540c" providerId="AD" clId="Web-{BF0286EC-9FAA-4A52-9D3C-C183C783D2A5}" dt="2025-10-06T07:06:10.086" v="30" actId="20577"/>
        <pc:sldMkLst>
          <pc:docMk/>
          <pc:sldMk cId="3059715449" sldId="302"/>
        </pc:sldMkLst>
        <pc:spChg chg="mod">
          <ac:chgData name="Riley J Shepard" userId="S::rjs583@nau.edu::5e93948d-220a-41fa-9437-9117800d540c" providerId="AD" clId="Web-{BF0286EC-9FAA-4A52-9D3C-C183C783D2A5}" dt="2025-10-06T07:06:10.086" v="30" actId="20577"/>
          <ac:spMkLst>
            <pc:docMk/>
            <pc:sldMk cId="3059715449" sldId="302"/>
            <ac:spMk id="11" creationId="{5BC637DC-9EAA-79A0-1C3A-AE111BD24CF1}"/>
          </ac:spMkLst>
        </pc:spChg>
        <pc:spChg chg="mod">
          <ac:chgData name="Riley J Shepard" userId="S::rjs583@nau.edu::5e93948d-220a-41fa-9437-9117800d540c" providerId="AD" clId="Web-{BF0286EC-9FAA-4A52-9D3C-C183C783D2A5}" dt="2025-10-06T07:06:05.726" v="29" actId="20577"/>
          <ac:spMkLst>
            <pc:docMk/>
            <pc:sldMk cId="3059715449" sldId="302"/>
            <ac:spMk id="12" creationId="{588BC553-A3FF-DCDC-B0B0-ADA33CA1A4B0}"/>
          </ac:spMkLst>
        </pc:spChg>
      </pc:sldChg>
      <pc:sldChg chg="modSp">
        <pc:chgData name="Riley J Shepard" userId="S::rjs583@nau.edu::5e93948d-220a-41fa-9437-9117800d540c" providerId="AD" clId="Web-{BF0286EC-9FAA-4A52-9D3C-C183C783D2A5}" dt="2025-10-06T07:06:21.102" v="32" actId="20577"/>
        <pc:sldMkLst>
          <pc:docMk/>
          <pc:sldMk cId="921491517" sldId="303"/>
        </pc:sldMkLst>
        <pc:spChg chg="mod">
          <ac:chgData name="Riley J Shepard" userId="S::rjs583@nau.edu::5e93948d-220a-41fa-9437-9117800d540c" providerId="AD" clId="Web-{BF0286EC-9FAA-4A52-9D3C-C183C783D2A5}" dt="2025-10-06T07:06:16.399" v="31" actId="20577"/>
          <ac:spMkLst>
            <pc:docMk/>
            <pc:sldMk cId="921491517" sldId="303"/>
            <ac:spMk id="10" creationId="{B6A790BC-B853-0694-448F-BD6DA7B50A21}"/>
          </ac:spMkLst>
        </pc:spChg>
        <pc:spChg chg="mod">
          <ac:chgData name="Riley J Shepard" userId="S::rjs583@nau.edu::5e93948d-220a-41fa-9437-9117800d540c" providerId="AD" clId="Web-{BF0286EC-9FAA-4A52-9D3C-C183C783D2A5}" dt="2025-10-06T07:06:21.102" v="32" actId="20577"/>
          <ac:spMkLst>
            <pc:docMk/>
            <pc:sldMk cId="921491517" sldId="303"/>
            <ac:spMk id="11" creationId="{2FCBEE7D-50FC-2A6E-5E61-1E5E58CF5F82}"/>
          </ac:spMkLst>
        </pc:spChg>
      </pc:sldChg>
      <pc:sldChg chg="addSp delSp modSp add ord replId">
        <pc:chgData name="Riley J Shepard" userId="S::rjs583@nau.edu::5e93948d-220a-41fa-9437-9117800d540c" providerId="AD" clId="Web-{BF0286EC-9FAA-4A52-9D3C-C183C783D2A5}" dt="2025-10-06T07:04:37.253" v="22"/>
        <pc:sldMkLst>
          <pc:docMk/>
          <pc:sldMk cId="3307681474" sldId="304"/>
        </pc:sldMkLst>
        <pc:spChg chg="mod">
          <ac:chgData name="Riley J Shepard" userId="S::rjs583@nau.edu::5e93948d-220a-41fa-9437-9117800d540c" providerId="AD" clId="Web-{BF0286EC-9FAA-4A52-9D3C-C183C783D2A5}" dt="2025-10-06T07:03:44.078" v="15" actId="20577"/>
          <ac:spMkLst>
            <pc:docMk/>
            <pc:sldMk cId="3307681474" sldId="304"/>
            <ac:spMk id="2" creationId="{E41F0B1C-0F80-E7E9-F2FD-E1B569185338}"/>
          </ac:spMkLst>
        </pc:spChg>
        <pc:spChg chg="add mod">
          <ac:chgData name="Riley J Shepard" userId="S::rjs583@nau.edu::5e93948d-220a-41fa-9437-9117800d540c" providerId="AD" clId="Web-{BF0286EC-9FAA-4A52-9D3C-C183C783D2A5}" dt="2025-10-06T07:04:37.253" v="22"/>
          <ac:spMkLst>
            <pc:docMk/>
            <pc:sldMk cId="3307681474" sldId="304"/>
            <ac:spMk id="7" creationId="{1E9FE182-DA70-2FBF-98AE-70DF0B71C8C2}"/>
          </ac:spMkLst>
        </pc:spChg>
      </pc:sldChg>
    </pc:docChg>
  </pc:docChgLst>
  <pc:docChgLst>
    <pc:chgData name="Erik Alexander Leon" userId="S::eal368@nau.edu::73de7fb9-94be-49d5-84d1-1a4b39dbc6e3" providerId="AD" clId="Web-{FB9F00D6-5AED-0E47-1CF6-BDF942B279EB}"/>
    <pc:docChg chg="modSld">
      <pc:chgData name="Erik Alexander Leon" userId="S::eal368@nau.edu::73de7fb9-94be-49d5-84d1-1a4b39dbc6e3" providerId="AD" clId="Web-{FB9F00D6-5AED-0E47-1CF6-BDF942B279EB}" dt="2025-10-08T08:34:54.090" v="39" actId="14100"/>
      <pc:docMkLst>
        <pc:docMk/>
      </pc:docMkLst>
      <pc:sldChg chg="addSp delSp modSp">
        <pc:chgData name="Erik Alexander Leon" userId="S::eal368@nau.edu::73de7fb9-94be-49d5-84d1-1a4b39dbc6e3" providerId="AD" clId="Web-{FB9F00D6-5AED-0E47-1CF6-BDF942B279EB}" dt="2025-10-08T08:34:54.090" v="39" actId="14100"/>
        <pc:sldMkLst>
          <pc:docMk/>
          <pc:sldMk cId="3744446288" sldId="294"/>
        </pc:sldMkLst>
        <pc:picChg chg="add mod">
          <ac:chgData name="Erik Alexander Leon" userId="S::eal368@nau.edu::73de7fb9-94be-49d5-84d1-1a4b39dbc6e3" providerId="AD" clId="Web-{FB9F00D6-5AED-0E47-1CF6-BDF942B279EB}" dt="2025-10-08T08:30:13.528" v="12" actId="1076"/>
          <ac:picMkLst>
            <pc:docMk/>
            <pc:sldMk cId="3744446288" sldId="294"/>
            <ac:picMk id="8" creationId="{21C2CA98-918C-A585-A90B-78A07565C1D4}"/>
          </ac:picMkLst>
        </pc:picChg>
        <pc:picChg chg="add mod">
          <ac:chgData name="Erik Alexander Leon" userId="S::eal368@nau.edu::73de7fb9-94be-49d5-84d1-1a4b39dbc6e3" providerId="AD" clId="Web-{FB9F00D6-5AED-0E47-1CF6-BDF942B279EB}" dt="2025-10-08T08:30:54.456" v="23" actId="1076"/>
          <ac:picMkLst>
            <pc:docMk/>
            <pc:sldMk cId="3744446288" sldId="294"/>
            <ac:picMk id="11" creationId="{D29A98DB-BA1D-04D6-387F-43A97259167C}"/>
          </ac:picMkLst>
        </pc:picChg>
        <pc:picChg chg="add mod">
          <ac:chgData name="Erik Alexander Leon" userId="S::eal368@nau.edu::73de7fb9-94be-49d5-84d1-1a4b39dbc6e3" providerId="AD" clId="Web-{FB9F00D6-5AED-0E47-1CF6-BDF942B279EB}" dt="2025-10-08T08:34:54.090" v="39" actId="14100"/>
          <ac:picMkLst>
            <pc:docMk/>
            <pc:sldMk cId="3744446288" sldId="294"/>
            <ac:picMk id="12" creationId="{F16ECD5B-7D11-1B71-6652-EB86BAF4B228}"/>
          </ac:picMkLst>
        </pc:picChg>
        <pc:picChg chg="add mod">
          <ac:chgData name="Erik Alexander Leon" userId="S::eal368@nau.edu::73de7fb9-94be-49d5-84d1-1a4b39dbc6e3" providerId="AD" clId="Web-{FB9F00D6-5AED-0E47-1CF6-BDF942B279EB}" dt="2025-10-08T08:33:59.570" v="31" actId="1076"/>
          <ac:picMkLst>
            <pc:docMk/>
            <pc:sldMk cId="3744446288" sldId="294"/>
            <ac:picMk id="13" creationId="{7F279340-527A-2DA9-B8AF-C3F81EFB888A}"/>
          </ac:picMkLst>
        </pc:picChg>
      </pc:sldChg>
    </pc:docChg>
  </pc:docChgLst>
  <pc:docChgLst>
    <pc:chgData name="Riley J Shepard" userId="S::rjs583@nau.edu::5e93948d-220a-41fa-9437-9117800d540c" providerId="AD" clId="Web-{48AB4FC8-289B-4CC8-A2FB-D5623B69E0DA}"/>
    <pc:docChg chg="modSld">
      <pc:chgData name="Riley J Shepard" userId="S::rjs583@nau.edu::5e93948d-220a-41fa-9437-9117800d540c" providerId="AD" clId="Web-{48AB4FC8-289B-4CC8-A2FB-D5623B69E0DA}" dt="2025-10-07T21:49:47.160" v="28"/>
      <pc:docMkLst>
        <pc:docMk/>
      </pc:docMkLst>
      <pc:sldChg chg="addSp modSp">
        <pc:chgData name="Riley J Shepard" userId="S::rjs583@nau.edu::5e93948d-220a-41fa-9437-9117800d540c" providerId="AD" clId="Web-{48AB4FC8-289B-4CC8-A2FB-D5623B69E0DA}" dt="2025-10-07T21:49:47.160" v="28"/>
        <pc:sldMkLst>
          <pc:docMk/>
          <pc:sldMk cId="3307681474" sldId="304"/>
        </pc:sldMkLst>
        <pc:spChg chg="add mod">
          <ac:chgData name="Riley J Shepard" userId="S::rjs583@nau.edu::5e93948d-220a-41fa-9437-9117800d540c" providerId="AD" clId="Web-{48AB4FC8-289B-4CC8-A2FB-D5623B69E0DA}" dt="2025-10-07T21:47:10.738" v="26" actId="20577"/>
          <ac:spMkLst>
            <pc:docMk/>
            <pc:sldMk cId="3307681474" sldId="304"/>
            <ac:spMk id="3" creationId="{98F790F0-6261-DF17-6F2E-2E1989DD98A6}"/>
          </ac:spMkLst>
        </pc:spChg>
        <pc:spChg chg="add mod">
          <ac:chgData name="Riley J Shepard" userId="S::rjs583@nau.edu::5e93948d-220a-41fa-9437-9117800d540c" providerId="AD" clId="Web-{48AB4FC8-289B-4CC8-A2FB-D5623B69E0DA}" dt="2025-10-07T21:49:47.160" v="28"/>
          <ac:spMkLst>
            <pc:docMk/>
            <pc:sldMk cId="3307681474" sldId="304"/>
            <ac:spMk id="12" creationId="{E2E0F2FB-B40F-0FD6-7F3B-9BEDA9E73E07}"/>
          </ac:spMkLst>
        </pc:spChg>
      </pc:sldChg>
    </pc:docChg>
  </pc:docChgLst>
  <pc:docChgLst>
    <pc:chgData name="Sichao Jiang" userId="S::js5399@nau.edu::038abb16-b482-4ac1-8b16-505bead46f6f" providerId="AD" clId="Web-{F8AEF924-A744-A581-CBC9-9DCBCE010D25}"/>
    <pc:docChg chg="modSld">
      <pc:chgData name="Sichao Jiang" userId="S::js5399@nau.edu::038abb16-b482-4ac1-8b16-505bead46f6f" providerId="AD" clId="Web-{F8AEF924-A744-A581-CBC9-9DCBCE010D25}" dt="2025-11-04T19:09:54.937" v="1" actId="1076"/>
      <pc:docMkLst>
        <pc:docMk/>
      </pc:docMkLst>
      <pc:sldChg chg="modSp">
        <pc:chgData name="Sichao Jiang" userId="S::js5399@nau.edu::038abb16-b482-4ac1-8b16-505bead46f6f" providerId="AD" clId="Web-{F8AEF924-A744-A581-CBC9-9DCBCE010D25}" dt="2025-11-04T19:09:54.937" v="1" actId="1076"/>
        <pc:sldMkLst>
          <pc:docMk/>
          <pc:sldMk cId="4036462533" sldId="285"/>
        </pc:sldMkLst>
        <pc:picChg chg="mod">
          <ac:chgData name="Sichao Jiang" userId="S::js5399@nau.edu::038abb16-b482-4ac1-8b16-505bead46f6f" providerId="AD" clId="Web-{F8AEF924-A744-A581-CBC9-9DCBCE010D25}" dt="2025-11-04T19:09:54.937" v="1" actId="1076"/>
          <ac:picMkLst>
            <pc:docMk/>
            <pc:sldMk cId="4036462533" sldId="285"/>
            <ac:picMk id="3" creationId="{91AABE34-AF30-947F-B40F-CD614E8FFF30}"/>
          </ac:picMkLst>
        </pc:picChg>
      </pc:sldChg>
    </pc:docChg>
  </pc:docChgLst>
  <pc:docChgLst>
    <pc:chgData name="Riley J Shepard" userId="S::rjs583@nau.edu::5e93948d-220a-41fa-9437-9117800d540c" providerId="AD" clId="Web-{1A78300D-4C98-4066-BAAA-556E3F4CBD35}"/>
    <pc:docChg chg="modSld">
      <pc:chgData name="Riley J Shepard" userId="S::rjs583@nau.edu::5e93948d-220a-41fa-9437-9117800d540c" providerId="AD" clId="Web-{1A78300D-4C98-4066-BAAA-556E3F4CBD35}" dt="2025-10-05T01:14:55.775" v="27" actId="20577"/>
      <pc:docMkLst>
        <pc:docMk/>
      </pc:docMkLst>
      <pc:sldChg chg="modSp">
        <pc:chgData name="Riley J Shepard" userId="S::rjs583@nau.edu::5e93948d-220a-41fa-9437-9117800d540c" providerId="AD" clId="Web-{1A78300D-4C98-4066-BAAA-556E3F4CBD35}" dt="2025-10-05T01:14:55.775" v="27" actId="20577"/>
        <pc:sldMkLst>
          <pc:docMk/>
          <pc:sldMk cId="4036462533" sldId="285"/>
        </pc:sldMkLst>
        <pc:spChg chg="mod">
          <ac:chgData name="Riley J Shepard" userId="S::rjs583@nau.edu::5e93948d-220a-41fa-9437-9117800d540c" providerId="AD" clId="Web-{1A78300D-4C98-4066-BAAA-556E3F4CBD35}" dt="2025-10-05T01:14:55.775" v="27" actId="20577"/>
          <ac:spMkLst>
            <pc:docMk/>
            <pc:sldMk cId="4036462533" sldId="285"/>
            <ac:spMk id="4" creationId="{35B5A349-B910-5695-295F-73C7B0EC5AC1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10-08T22:11:12.84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18688 3438 16383 0 0,'-2'1'0'0'0,"-9"8"0"0"0,-23 23 0 0 0,-31 38 0 0 0,-32 45 0 0 0,-34 50 0 0 0,-30 51 0 0 0,-25 46 0 0 0,-15 37 0 0 0,-5 17 0 0 0,5 1 0 0 0,14-11 0 0 0,21-15 0 0 0,20-9 0 0 0,20-5 0 0 0,15 1 0 0 0,12-1 0 0 0,7 2 0 0 0,5 2 0 0 0,3-9 0 0 0,6-8 0 0 0,6-4 0 0 0,13-7 0 0 0,15-9 0 0 0,15-13 0 0 0,13-14 0 0 0,13-20 0 0 0,22-21 0 0 0,26-19 0 0 0,28-18 0 0 0,27-13 0 0 0,23-15 0 0 0,21-15 0 0 0,16-17 0 0 0,4-18 0 0 0,-4-18 0 0 0,-13-16 0 0 0,-15-14 0 0 0,-11-14 0 0 0,-3-17 0 0 0,-3-18 0 0 0,2-17 0 0 0,3-13 0 0 0,4-13 0 0 0,9-15 0 0 0,5-16 0 0 0,0-14 0 0 0,0-16 0 0 0,-1-17 0 0 0,0-17 0 0 0,-3-18 0 0 0,1-32 0 0 0,3-50 0 0 0,6-59 0 0 0,0-55 0 0 0,-3-36 0 0 0,-10-14 0 0 0,-11-1 0 0 0,-16 8 0 0 0,-19 10 0 0 0,-19 8 0 0 0,-18 10 0 0 0,-17 23 0 0 0,-11 35 0 0 0,-10 39 0 0 0,-6 44 0 0 0,-5 44 0 0 0,-8 42 0 0 0,-13 38 0 0 0,-15 31 0 0 0,-16 23 0 0 0,-15 21 0 0 0,-11 19 0 0 0,-6 17 0 0 0,-5 14 0 0 0,-4 8 0 0 0,-3 6 0 0 0,1 5 0 0 0,3 8 0 0 0,6 9 0 0 0,6 10 0 0 0,3 10 0 0 0,1 7 0 0 0,-1 6 0 0 0,3 2 0 0 0,5-1 0 0 0,4-1 0 0 0,5-3 0 0 0,6-3 0 0 0,6-4 0 0 0,7-6 0 0 0,7-4 0 0 0,8-5 0 0 0,5-3 0 0 0,5-1 0 0 0,3-2 0 0 0,2-1 0 0 0,2-1 0 0 0,2-3 0 0 0,2-4 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258CEB-44DC-4D00-8DA5-64488A784653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78EAE5-F2B3-449D-AE33-E21463F8A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214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8EAE5-F2B3-449D-AE33-E21463F8A25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9886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680F50-791C-90D7-8A64-1F6102578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374541-FD9E-B643-C946-2B22492644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C9B9BE-2A97-F3EF-FFA1-A7D0A44CB4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578234-F9F2-C55A-BA63-4DF9F8922F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8EAE5-F2B3-449D-AE33-E21463F8A25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9057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290925-4F95-DCA0-55DA-C5C224999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DC843F-1585-85C1-571E-F6A8167C98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CF01F3-5589-7928-6F72-EA7B752674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5A8A9-5CBB-720A-0FCB-F7F5B96AF7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8EAE5-F2B3-449D-AE33-E21463F8A25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8706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8EAE5-F2B3-449D-AE33-E21463F8A25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2394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44173-E745-75A0-709D-A8A440E084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C38BDA-0763-8004-4E01-F4498F76FB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248710-A386-8FE1-3507-45384FFD27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7F8EA-6D62-3460-BCAA-A76C7263E9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8EAE5-F2B3-449D-AE33-E21463F8A25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9852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135986-9D07-2588-99F8-A1C9764F34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53EBD9-5745-D232-9F58-8F0342E29A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B0D0E7-06B9-076F-30C6-A4718A5B91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1E9FC9-2F31-6B55-A36F-DAD7C066F2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8EAE5-F2B3-449D-AE33-E21463F8A25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2854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75BF78-823C-14F9-02EC-DC2273127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EFFBC7-DAC1-9264-4FF7-4893E7217F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7359EF-6EAD-94F6-A893-4ABBCE81DF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99F76F-D7E0-EC67-4976-E01EAD46FA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8EAE5-F2B3-449D-AE33-E21463F8A25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871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41B0FE-3370-1128-BF4B-A1122E63E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5372F8-21C4-2E9C-5A2D-D2EE4E1173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68B422-C0A4-EC41-C782-485FA282C2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B90016-CBAF-904A-0932-352F0DE659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8EAE5-F2B3-449D-AE33-E21463F8A25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11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E44ACC-0E7F-00F2-2DA2-53533BCB1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7526A6-031F-0B70-CCD6-15EE973469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1434FA-4BCD-93D0-5CF9-B9C7105736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329A7F-17AE-4645-D471-80DC0587BC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8EAE5-F2B3-449D-AE33-E21463F8A25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622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AAB3CF-1012-112C-2E3A-AC84B801FF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F50BB3-F609-9CF2-8898-86D21DDD81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3E8474-D829-BD7F-B024-4511819F16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E7AF44-681A-D6F7-5D34-45F0059848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8EAE5-F2B3-449D-AE33-E21463F8A25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654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E4F816-C484-C16D-79E2-FC3FC1AE1F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8EE0D0-3208-F680-568E-341E943E94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270D28-6AE0-4B80-ED96-03F61F5DCC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CE044B-FC43-97B7-2629-023A867469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8EAE5-F2B3-449D-AE33-E21463F8A25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810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AA877-652C-2D3B-A680-57982B018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1FD334-14AE-4BF0-EAEF-BA62EFDEEE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1064A9-AC05-D794-A1D6-8F97FC471E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D57CD4-68E6-86E1-023B-F274A3F911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8EAE5-F2B3-449D-AE33-E21463F8A25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4684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8EAE5-F2B3-449D-AE33-E21463F8A25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9650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8C3B7A-A07D-D061-93C9-C8FC5F299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6462C8-4380-0EB9-B591-E7C60D034A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8A5B91-88BD-61FB-F46F-5D86DC991C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31D4AB-456A-A722-00A6-A4A960CCDE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8EAE5-F2B3-449D-AE33-E21463F8A25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6000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F245CF-1DE8-79B0-0CAE-D97B5E22E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915D0C-A322-E8CD-19FF-40B539E620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DEEB55-0029-8DB4-63F9-2CC7496C1D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3B0D72-A46E-99F5-B577-82AE7CAF5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8EAE5-F2B3-449D-AE33-E21463F8A25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000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03D58AA-EB78-7A4A-AA34-C0122A6D8EF0}"/>
              </a:ext>
            </a:extLst>
          </p:cNvPr>
          <p:cNvSpPr/>
          <p:nvPr userDrawn="1"/>
        </p:nvSpPr>
        <p:spPr>
          <a:xfrm>
            <a:off x="-101204" y="-55564"/>
            <a:ext cx="12345591" cy="7122319"/>
          </a:xfrm>
          <a:prstGeom prst="rect">
            <a:avLst/>
          </a:prstGeom>
          <a:solidFill>
            <a:srgbClr val="182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003466"/>
              </a:highligh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3999" y="1563290"/>
            <a:ext cx="9144000" cy="1835150"/>
          </a:xfrm>
        </p:spPr>
        <p:txBody>
          <a:bodyPr anchor="t" anchorCtr="0"/>
          <a:lstStyle>
            <a:lvl1pPr algn="ctr">
              <a:defRPr sz="6000" b="1">
                <a:solidFill>
                  <a:srgbClr val="F8B7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HEADER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3999" y="3410347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Subheader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2CAF0F-C2A0-6040-8FE1-E6BCB779BB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8200" y="5613400"/>
            <a:ext cx="11353800" cy="1244600"/>
          </a:xfrm>
          <a:prstGeom prst="rect">
            <a:avLst/>
          </a:prstGeom>
        </p:spPr>
      </p:pic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EEAE2518-40DD-564C-9620-AEF456CF03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502" y="6054090"/>
            <a:ext cx="7452995" cy="36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54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7275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6576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1B7540-0581-5648-ACE8-9AAA3DC81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97600" y="6464300"/>
            <a:ext cx="5994400" cy="393700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873C09CF-1956-034E-8141-A58186FD2E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13538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851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>
                <a:solidFill>
                  <a:srgbClr val="003466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141B2A74-2816-7F4F-81D1-3A7F516966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1353800" cy="1244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667461" cy="97901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50609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550406"/>
            <a:ext cx="10515600" cy="2852737"/>
          </a:xfrm>
        </p:spPr>
        <p:txBody>
          <a:bodyPr anchor="t" anchorCtr="0"/>
          <a:lstStyle>
            <a:lvl1pPr>
              <a:defRPr sz="6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43013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E1812C-53FF-8542-A0C1-D61518344E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8200" y="5613400"/>
            <a:ext cx="11353800" cy="1244600"/>
          </a:xfrm>
          <a:prstGeom prst="rect">
            <a:avLst/>
          </a:prstGeom>
        </p:spPr>
      </p:pic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0DF1BD08-DEC5-E045-8D33-E4DE184399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502" y="6054090"/>
            <a:ext cx="7452995" cy="36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569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F4C54FA4-D324-2644-97E1-46597FF6AD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1353800" cy="1244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262941"/>
          </a:xfrm>
        </p:spPr>
        <p:txBody>
          <a:bodyPr/>
          <a:lstStyle>
            <a:lvl1pPr>
              <a:defRPr>
                <a:solidFill>
                  <a:srgbClr val="003466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262941"/>
          </a:xfrm>
        </p:spPr>
        <p:txBody>
          <a:bodyPr/>
          <a:lstStyle>
            <a:lvl1pPr>
              <a:defRPr>
                <a:solidFill>
                  <a:srgbClr val="003466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E8DF8F-D3EB-304B-8F1F-AFAA1F5ECF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" y="6464300"/>
            <a:ext cx="113538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07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ADBEA452-4C37-2A4C-A60D-04B290157C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1353800" cy="1244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635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5795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403474"/>
            <a:ext cx="5157787" cy="381890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5795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03474"/>
            <a:ext cx="5183188" cy="381890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900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76151C51-513F-244F-8DFE-F822FB7D24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1353800" cy="1244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D8E345AA-D6A0-F84F-B7CE-51DC932BDDA0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838200" y="1673225"/>
            <a:ext cx="10515600" cy="48196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637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B9DECEAD-AC18-5343-A96F-F2AA0E2746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1353800" cy="1244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548632-27BE-C548-9919-526967015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54727A-0604-6C48-9EF4-09B741C2C5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8200" y="5613400"/>
            <a:ext cx="11353800" cy="1244600"/>
          </a:xfrm>
          <a:prstGeom prst="rect">
            <a:avLst/>
          </a:prstGeom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745203F1-3836-6C47-823F-36242DE683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502" y="6054090"/>
            <a:ext cx="7452995" cy="36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506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"/>
          <p:cNvSpPr>
            <a:spLocks noGrp="1"/>
          </p:cNvSpPr>
          <p:nvPr>
            <p:ph type="body" idx="1"/>
          </p:nvPr>
        </p:nvSpPr>
        <p:spPr>
          <a:xfrm>
            <a:off x="1465762" y="627866"/>
            <a:ext cx="4548529" cy="823912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idx="10"/>
          </p:nvPr>
        </p:nvSpPr>
        <p:spPr>
          <a:xfrm>
            <a:off x="6299724" y="635486"/>
            <a:ext cx="4546577" cy="823912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1"/>
          </p:nvPr>
        </p:nvSpPr>
        <p:spPr>
          <a:xfrm>
            <a:off x="1465762" y="1566484"/>
            <a:ext cx="4548529" cy="302139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2" name="Picture Placeholder 30"/>
          <p:cNvSpPr>
            <a:spLocks noGrp="1"/>
          </p:cNvSpPr>
          <p:nvPr>
            <p:ph type="pic" sz="quarter" idx="12"/>
          </p:nvPr>
        </p:nvSpPr>
        <p:spPr>
          <a:xfrm>
            <a:off x="6299723" y="1566484"/>
            <a:ext cx="4548529" cy="302139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4" name="Picture Placeholder 33"/>
          <p:cNvSpPr>
            <a:spLocks noGrp="1"/>
          </p:cNvSpPr>
          <p:nvPr>
            <p:ph type="pic" sz="quarter" idx="13"/>
          </p:nvPr>
        </p:nvSpPr>
        <p:spPr>
          <a:xfrm>
            <a:off x="1465762" y="4702587"/>
            <a:ext cx="2208167" cy="149383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6" name="Picture Placeholder 33"/>
          <p:cNvSpPr>
            <a:spLocks noGrp="1"/>
          </p:cNvSpPr>
          <p:nvPr>
            <p:ph type="pic" sz="quarter" idx="14"/>
          </p:nvPr>
        </p:nvSpPr>
        <p:spPr>
          <a:xfrm>
            <a:off x="3806124" y="4702587"/>
            <a:ext cx="2208167" cy="149383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7" name="Picture Placeholder 33"/>
          <p:cNvSpPr>
            <a:spLocks noGrp="1"/>
          </p:cNvSpPr>
          <p:nvPr>
            <p:ph type="pic" sz="quarter" idx="15"/>
          </p:nvPr>
        </p:nvSpPr>
        <p:spPr>
          <a:xfrm>
            <a:off x="6297772" y="4702587"/>
            <a:ext cx="2208167" cy="149383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8" name="Picture Placeholder 33"/>
          <p:cNvSpPr>
            <a:spLocks noGrp="1"/>
          </p:cNvSpPr>
          <p:nvPr>
            <p:ph type="pic" sz="quarter" idx="16"/>
          </p:nvPr>
        </p:nvSpPr>
        <p:spPr>
          <a:xfrm>
            <a:off x="8638134" y="4702587"/>
            <a:ext cx="2208167" cy="149383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D61E93F-0B51-8A47-B1D4-0BE346EB86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97600" y="6464300"/>
            <a:ext cx="5994400" cy="393700"/>
          </a:xfrm>
          <a:prstGeom prst="rect">
            <a:avLst/>
          </a:prstGeom>
        </p:spPr>
      </p:pic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id="{D4B85887-6933-9C41-9EF1-116BEB1F4C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944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09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9673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9734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D7AB5277-A3E9-2A46-9BFD-861956ADE7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94400" cy="393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3C02C7-1F70-F944-9841-D4C78F4F6CE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2" y="6464300"/>
            <a:ext cx="113538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209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9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889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9545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92" r:id="rId7"/>
    <p:sldLayoutId id="2147483658" r:id="rId8"/>
    <p:sldLayoutId id="2147483656" r:id="rId9"/>
    <p:sldLayoutId id="2147483657" r:id="rId10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F8B700"/>
          </a:solidFill>
          <a:latin typeface="Arial MT Black" panose="020B0A040201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346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7A929C-F016-0E4C-BBA8-F90194F293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97433"/>
            <a:ext cx="9144000" cy="1023960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Commissioning and Operating a Direct Metal Laser Melting (DMLM) 3D Printer </a:t>
            </a:r>
            <a:endParaRPr lang="en-US" b="1">
              <a:solidFill>
                <a:srgbClr val="F8B700"/>
              </a:solidFill>
              <a:latin typeface="Arial" panose="020B0604020202020204" pitchFamily="34" charset="0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52DB678-FFA9-2547-B22A-6C5EFA9C1F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45732"/>
            <a:ext cx="9144000" cy="78909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Riley Shepard, Erik Leon, Sichao Jiang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756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D9EBD8-7595-0BDE-ED36-A5E99C1A77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23D6CF88-8D78-A709-641D-D4D2B34E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261" y="443744"/>
            <a:ext cx="9363528" cy="87015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latin typeface="Arial"/>
                <a:cs typeface="Arial"/>
              </a:rPr>
              <a:t>Concept Selection</a:t>
            </a:r>
            <a:endParaRPr lang="en-US" b="1" kern="120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BB02C8D-ABA2-25E3-7C02-D3F6C9BD41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8240" y="1559094"/>
            <a:ext cx="4078976" cy="178489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>
                <a:latin typeface="Calibri"/>
                <a:ea typeface="Calibri"/>
                <a:cs typeface="Arial"/>
              </a:rPr>
              <a:t>Final Selection:</a:t>
            </a:r>
          </a:p>
          <a:p>
            <a:pPr marL="0" indent="0">
              <a:buNone/>
            </a:pPr>
            <a:r>
              <a:rPr lang="en-US">
                <a:latin typeface="Calibri"/>
                <a:ea typeface="Calibri"/>
                <a:cs typeface="Arial"/>
              </a:rPr>
              <a:t>Hip Abduction Bracket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9B72369-2C44-1DEE-59CB-CC60D85EC48F}"/>
              </a:ext>
            </a:extLst>
          </p:cNvPr>
          <p:cNvSpPr txBox="1">
            <a:spLocks/>
          </p:cNvSpPr>
          <p:nvPr/>
        </p:nvSpPr>
        <p:spPr>
          <a:xfrm>
            <a:off x="10955661" y="6567566"/>
            <a:ext cx="1280231" cy="28637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4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i="1">
                <a:latin typeface="Calibri"/>
                <a:ea typeface="Calibri"/>
                <a:cs typeface="Arial"/>
              </a:rPr>
              <a:t>Riley, 9</a:t>
            </a:r>
            <a:endParaRPr lang="en-US" sz="2000" i="1"/>
          </a:p>
        </p:txBody>
      </p:sp>
      <p:pic>
        <p:nvPicPr>
          <p:cNvPr id="5" name="Picture 4" descr="A white metal bracket with screws&#10;&#10;AI-generated content may be incorrect.">
            <a:extLst>
              <a:ext uri="{FF2B5EF4-FFF2-40B4-BE49-F238E27FC236}">
                <a16:creationId xmlns:a16="http://schemas.microsoft.com/office/drawing/2014/main" id="{3FD539B6-AC77-D4E2-3008-A41307068E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45" y="2387173"/>
            <a:ext cx="4619361" cy="3739812"/>
          </a:xfrm>
          <a:prstGeom prst="rect">
            <a:avLst/>
          </a:prstGeom>
        </p:spPr>
      </p:pic>
      <p:pic>
        <p:nvPicPr>
          <p:cNvPr id="8" name="Picture 7" descr="A silver metal object with holes&#10;&#10;AI-generated content may be incorrect.">
            <a:extLst>
              <a:ext uri="{FF2B5EF4-FFF2-40B4-BE49-F238E27FC236}">
                <a16:creationId xmlns:a16="http://schemas.microsoft.com/office/drawing/2014/main" id="{5754F3FA-87E3-22F2-611B-AC700AEDFB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0945" y="1434798"/>
            <a:ext cx="4846236" cy="3818375"/>
          </a:xfrm>
          <a:prstGeom prst="rect">
            <a:avLst/>
          </a:prstGeom>
        </p:spPr>
      </p:pic>
      <p:pic>
        <p:nvPicPr>
          <p:cNvPr id="9" name="Picture 8" descr="A silver metal object with holes&#10;&#10;AI-generated content may be incorrect.">
            <a:extLst>
              <a:ext uri="{FF2B5EF4-FFF2-40B4-BE49-F238E27FC236}">
                <a16:creationId xmlns:a16="http://schemas.microsoft.com/office/drawing/2014/main" id="{1EDCF69D-D334-9EA6-0B4C-CEF8D401E9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8502" y="1718950"/>
            <a:ext cx="4008874" cy="3215473"/>
          </a:xfrm>
          <a:prstGeom prst="rect">
            <a:avLst/>
          </a:prstGeom>
        </p:spPr>
      </p:pic>
      <p:sp>
        <p:nvSpPr>
          <p:cNvPr id="10" name="&quot;Not Allowed&quot; Symbol 9">
            <a:extLst>
              <a:ext uri="{FF2B5EF4-FFF2-40B4-BE49-F238E27FC236}">
                <a16:creationId xmlns:a16="http://schemas.microsoft.com/office/drawing/2014/main" id="{ADDDA37E-03BB-B393-1EE4-461440AEEBA8}"/>
              </a:ext>
            </a:extLst>
          </p:cNvPr>
          <p:cNvSpPr/>
          <p:nvPr/>
        </p:nvSpPr>
        <p:spPr>
          <a:xfrm>
            <a:off x="9555805" y="2495057"/>
            <a:ext cx="1897755" cy="1867886"/>
          </a:xfrm>
          <a:prstGeom prst="noSmoking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&quot;Not Allowed&quot; Symbol 2">
            <a:extLst>
              <a:ext uri="{FF2B5EF4-FFF2-40B4-BE49-F238E27FC236}">
                <a16:creationId xmlns:a16="http://schemas.microsoft.com/office/drawing/2014/main" id="{98384A97-3B11-9644-A245-C525DF7720E9}"/>
              </a:ext>
            </a:extLst>
          </p:cNvPr>
          <p:cNvSpPr/>
          <p:nvPr/>
        </p:nvSpPr>
        <p:spPr>
          <a:xfrm>
            <a:off x="6557036" y="2570637"/>
            <a:ext cx="1873727" cy="1798824"/>
          </a:xfrm>
          <a:prstGeom prst="noSmoking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104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A78E0F-4D52-69E5-8D34-43983A7290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C78A92D7-B14D-6844-916E-714D2153B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261" y="443744"/>
            <a:ext cx="9363528" cy="87015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Concept Generation, Evaluation, and Selection</a:t>
            </a:r>
            <a:endParaRPr lang="en-US" b="1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9439B0D-3493-0889-17BF-5534A42C04D3}"/>
              </a:ext>
            </a:extLst>
          </p:cNvPr>
          <p:cNvSpPr txBox="1">
            <a:spLocks/>
          </p:cNvSpPr>
          <p:nvPr/>
        </p:nvSpPr>
        <p:spPr>
          <a:xfrm>
            <a:off x="10955661" y="6567566"/>
            <a:ext cx="1280231" cy="28637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4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i="1">
                <a:latin typeface="Calibri"/>
                <a:ea typeface="Calibri"/>
                <a:cs typeface="Arial"/>
              </a:rPr>
              <a:t>Erik, 11</a:t>
            </a:r>
            <a:endParaRPr lang="en-US" sz="2000" i="1"/>
          </a:p>
        </p:txBody>
      </p:sp>
      <p:pic>
        <p:nvPicPr>
          <p:cNvPr id="8" name="Picture 7" descr="A chart of different types of plants&#10;&#10;AI-generated content may be incorrect.">
            <a:extLst>
              <a:ext uri="{FF2B5EF4-FFF2-40B4-BE49-F238E27FC236}">
                <a16:creationId xmlns:a16="http://schemas.microsoft.com/office/drawing/2014/main" id="{21C2CA98-918C-A585-A90B-78A07565C1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219" y="1714958"/>
            <a:ext cx="7954337" cy="3788591"/>
          </a:xfrm>
          <a:prstGeom prst="rect">
            <a:avLst/>
          </a:prstGeom>
        </p:spPr>
      </p:pic>
      <p:pic>
        <p:nvPicPr>
          <p:cNvPr id="11" name="Picture 10" descr="A green plant in a pot&#10;&#10;AI-generated content may be incorrect.">
            <a:extLst>
              <a:ext uri="{FF2B5EF4-FFF2-40B4-BE49-F238E27FC236}">
                <a16:creationId xmlns:a16="http://schemas.microsoft.com/office/drawing/2014/main" id="{D29A98DB-BA1D-04D6-387F-43A972591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333441" y="4148044"/>
            <a:ext cx="2383119" cy="1766795"/>
          </a:xfrm>
          <a:prstGeom prst="rect">
            <a:avLst/>
          </a:prstGeom>
        </p:spPr>
      </p:pic>
      <p:pic>
        <p:nvPicPr>
          <p:cNvPr id="12" name="Picture 11" descr="A close-up of a hook&#10;&#10;AI-generated content may be incorrect.">
            <a:extLst>
              <a:ext uri="{FF2B5EF4-FFF2-40B4-BE49-F238E27FC236}">
                <a16:creationId xmlns:a16="http://schemas.microsoft.com/office/drawing/2014/main" id="{F16ECD5B-7D11-1B71-6652-EB86BAF4B2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4806" y="1379955"/>
            <a:ext cx="1735791" cy="22253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A close up of a black arm&#10;&#10;AI-generated content may be incorrect.">
            <a:extLst>
              <a:ext uri="{FF2B5EF4-FFF2-40B4-BE49-F238E27FC236}">
                <a16:creationId xmlns:a16="http://schemas.microsoft.com/office/drawing/2014/main" id="{7F279340-527A-2DA9-B8AF-C3F81EFB88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57782" y="2151528"/>
            <a:ext cx="1303672" cy="28836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2AA60B-45E8-11D0-91D1-676D996DFDED}"/>
              </a:ext>
            </a:extLst>
          </p:cNvPr>
          <p:cNvSpPr txBox="1"/>
          <p:nvPr/>
        </p:nvSpPr>
        <p:spPr>
          <a:xfrm>
            <a:off x="8107301" y="3454289"/>
            <a:ext cx="230094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i="1">
                <a:ea typeface="Calibri"/>
                <a:cs typeface="Calibri"/>
              </a:rPr>
              <a:t>Figure 14: Crane Hook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FACB63-CBF3-836F-D7D5-36F7B62886E8}"/>
              </a:ext>
            </a:extLst>
          </p:cNvPr>
          <p:cNvSpPr txBox="1"/>
          <p:nvPr/>
        </p:nvSpPr>
        <p:spPr>
          <a:xfrm>
            <a:off x="10393299" y="5034215"/>
            <a:ext cx="171371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i="1">
                <a:ea typeface="Calibri"/>
                <a:cs typeface="Calibri"/>
              </a:rPr>
              <a:t>Figure 16: Excavator Stick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931872-481F-20B1-967B-074EF08E37AB}"/>
              </a:ext>
            </a:extLst>
          </p:cNvPr>
          <p:cNvSpPr txBox="1"/>
          <p:nvPr/>
        </p:nvSpPr>
        <p:spPr>
          <a:xfrm>
            <a:off x="8477815" y="6222656"/>
            <a:ext cx="230094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i="1">
                <a:ea typeface="Calibri"/>
                <a:cs typeface="Calibri"/>
              </a:rPr>
              <a:t>Figure 15: Hanging Pot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446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FAD4CF-38CB-1FBD-20A9-0BCA5D2632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3A9B0BD6-1F16-E355-CD1A-8DF295AC6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261" y="443744"/>
            <a:ext cx="9363528" cy="87015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Concept </a:t>
            </a:r>
            <a:r>
              <a:rPr lang="en-US" sz="4000">
                <a:latin typeface="Arial"/>
                <a:cs typeface="Arial"/>
              </a:rPr>
              <a:t>Generation, Evaluation, and Selection</a:t>
            </a:r>
            <a:endParaRPr lang="en-US" b="1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BB100AB-53B4-E05E-37E7-41668BB1064E}"/>
              </a:ext>
            </a:extLst>
          </p:cNvPr>
          <p:cNvSpPr txBox="1">
            <a:spLocks/>
          </p:cNvSpPr>
          <p:nvPr/>
        </p:nvSpPr>
        <p:spPr>
          <a:xfrm>
            <a:off x="10955661" y="6567566"/>
            <a:ext cx="1280231" cy="28637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4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i="1">
                <a:latin typeface="Calibri"/>
                <a:ea typeface="Calibri"/>
                <a:cs typeface="Arial"/>
              </a:rPr>
              <a:t>Sichao, 10</a:t>
            </a:r>
            <a:endParaRPr lang="en-US" sz="2000" i="1"/>
          </a:p>
        </p:txBody>
      </p:sp>
      <p:pic>
        <p:nvPicPr>
          <p:cNvPr id="9" name="图片 8" descr="A close up of a car&#10;&#10;AI-generated content may be incorrect.">
            <a:extLst>
              <a:ext uri="{FF2B5EF4-FFF2-40B4-BE49-F238E27FC236}">
                <a16:creationId xmlns:a16="http://schemas.microsoft.com/office/drawing/2014/main" id="{57143CAB-17E2-42CC-54C6-ED6E4BA00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6211" y="1552497"/>
            <a:ext cx="2291189" cy="2526373"/>
          </a:xfrm>
          <a:prstGeom prst="rect">
            <a:avLst/>
          </a:prstGeom>
        </p:spPr>
      </p:pic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CE76D0F5-3608-98E7-5968-D67537808C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1052956"/>
              </p:ext>
            </p:extLst>
          </p:nvPr>
        </p:nvGraphicFramePr>
        <p:xfrm>
          <a:off x="854926" y="1728439"/>
          <a:ext cx="6147692" cy="459058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36923">
                  <a:extLst>
                    <a:ext uri="{9D8B030D-6E8A-4147-A177-3AD203B41FA5}">
                      <a16:colId xmlns:a16="http://schemas.microsoft.com/office/drawing/2014/main" val="728299575"/>
                    </a:ext>
                  </a:extLst>
                </a:gridCol>
                <a:gridCol w="1536923">
                  <a:extLst>
                    <a:ext uri="{9D8B030D-6E8A-4147-A177-3AD203B41FA5}">
                      <a16:colId xmlns:a16="http://schemas.microsoft.com/office/drawing/2014/main" val="3801687149"/>
                    </a:ext>
                  </a:extLst>
                </a:gridCol>
                <a:gridCol w="1536923">
                  <a:extLst>
                    <a:ext uri="{9D8B030D-6E8A-4147-A177-3AD203B41FA5}">
                      <a16:colId xmlns:a16="http://schemas.microsoft.com/office/drawing/2014/main" val="2508674586"/>
                    </a:ext>
                  </a:extLst>
                </a:gridCol>
                <a:gridCol w="1536923">
                  <a:extLst>
                    <a:ext uri="{9D8B030D-6E8A-4147-A177-3AD203B41FA5}">
                      <a16:colId xmlns:a16="http://schemas.microsoft.com/office/drawing/2014/main" val="2619734149"/>
                    </a:ext>
                  </a:extLst>
                </a:gridCol>
              </a:tblGrid>
              <a:tr h="157360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CN" sz="2000" b="1" u="none" strike="noStrike" noProof="0">
                          <a:solidFill>
                            <a:schemeClr val="bg1"/>
                          </a:solidFill>
                        </a:rPr>
                        <a:t>Criteria</a:t>
                      </a:r>
                      <a:endParaRPr lang="zh-CN" sz="200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2000" b="0" u="none" strike="noStrike" noProof="0">
                          <a:solidFill>
                            <a:schemeClr val="bg1"/>
                          </a:solidFill>
                        </a:rPr>
                        <a:t>Basic magnetic hook</a:t>
                      </a:r>
                    </a:p>
                    <a:p>
                      <a:pPr lvl="0">
                        <a:buNone/>
                      </a:pPr>
                      <a:endParaRPr lang="zh-CN" altLang="en-US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2000" b="0" u="none" strike="noStrike" noProof="0">
                          <a:solidFill>
                            <a:schemeClr val="bg1"/>
                          </a:solidFill>
                        </a:rPr>
                        <a:t>Pegboard power drill holder</a:t>
                      </a:r>
                    </a:p>
                    <a:p>
                      <a:pPr lvl="0">
                        <a:buNone/>
                      </a:pPr>
                      <a:endParaRPr lang="zh-CN" altLang="en-US" sz="200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2000" b="0" u="none" strike="noStrike" noProof="0">
                          <a:solidFill>
                            <a:schemeClr val="bg1"/>
                          </a:solidFill>
                        </a:rPr>
                        <a:t>RC car steering knuckle</a:t>
                      </a:r>
                    </a:p>
                    <a:p>
                      <a:pPr lvl="0">
                        <a:buNone/>
                      </a:pPr>
                      <a:endParaRPr lang="zh-CN" altLang="en-US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2727967"/>
                  </a:ext>
                </a:extLst>
              </a:tr>
              <a:tr h="94677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CN" sz="1800" b="1" u="none" strike="noStrike" noProof="0"/>
                        <a:t>Functional Complexity</a:t>
                      </a:r>
                      <a:endParaRPr lang="zh-CN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b="1"/>
                        <a:t>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CN" sz="1800" b="1" u="none" strike="noStrike" noProof="0"/>
                        <a:t>Moderate</a:t>
                      </a:r>
                      <a:endParaRPr lang="zh-CN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b="1"/>
                        <a:t>High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5607468"/>
                  </a:ext>
                </a:extLst>
              </a:tr>
              <a:tr h="114266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CN" sz="1800" b="1" u="none" strike="noStrike" noProof="0"/>
                        <a:t>Fit &amp; Integration with Assembly</a:t>
                      </a:r>
                      <a:endParaRPr lang="zh-CN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CN" sz="1800" b="1" u="none" strike="noStrike" noProof="0"/>
                        <a:t>Moderate</a:t>
                      </a:r>
                      <a:endParaRPr lang="zh-CN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b="1"/>
                        <a:t>High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b="1"/>
                        <a:t>High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6673008"/>
                  </a:ext>
                </a:extLst>
              </a:tr>
              <a:tr h="88148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CN" sz="1800" b="1" u="none" strike="noStrike" noProof="0"/>
                        <a:t>Topology Optimization</a:t>
                      </a:r>
                      <a:endParaRPr lang="zh-CN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b="1"/>
                        <a:t>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CN" sz="1800" b="1" u="none" strike="noStrike" noProof="0"/>
                        <a:t>Moderate</a:t>
                      </a:r>
                      <a:endParaRPr lang="zh-CN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b="1"/>
                        <a:t>High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9647365"/>
                  </a:ext>
                </a:extLst>
              </a:tr>
            </a:tbl>
          </a:graphicData>
        </a:graphic>
      </p:graphicFrame>
      <p:pic>
        <p:nvPicPr>
          <p:cNvPr id="8" name="图片 7" descr="图片包含 机械, 室内, 桌子&#10;&#10;AI 生成的内容可能不正确。">
            <a:extLst>
              <a:ext uri="{FF2B5EF4-FFF2-40B4-BE49-F238E27FC236}">
                <a16:creationId xmlns:a16="http://schemas.microsoft.com/office/drawing/2014/main" id="{41820B96-86DB-CB42-F08D-78567B98FC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9095" y="1726812"/>
            <a:ext cx="2137471" cy="2314033"/>
          </a:xfrm>
          <a:prstGeom prst="rect">
            <a:avLst/>
          </a:prstGeom>
        </p:spPr>
      </p:pic>
      <p:pic>
        <p:nvPicPr>
          <p:cNvPr id="10" name="图片 9" descr="图片包含 桌子, 电脑, 游戏机, 站&#10;&#10;AI 生成的内容可能不正确。">
            <a:extLst>
              <a:ext uri="{FF2B5EF4-FFF2-40B4-BE49-F238E27FC236}">
                <a16:creationId xmlns:a16="http://schemas.microsoft.com/office/drawing/2014/main" id="{EF83B9D3-CFE4-8A83-BB73-E9507C36C0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9134" y="4326282"/>
            <a:ext cx="4483410" cy="21184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172722-6FBB-6008-B3C1-678CE3C1EFE2}"/>
              </a:ext>
            </a:extLst>
          </p:cNvPr>
          <p:cNvSpPr txBox="1"/>
          <p:nvPr/>
        </p:nvSpPr>
        <p:spPr>
          <a:xfrm>
            <a:off x="7149558" y="4020546"/>
            <a:ext cx="230094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>
                <a:ea typeface="Calibri"/>
                <a:cs typeface="Calibri"/>
              </a:rPr>
              <a:t>Figure 11: Magnetic Hook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89DD96-F2BC-2F66-CBA7-2F12AAB71412}"/>
              </a:ext>
            </a:extLst>
          </p:cNvPr>
          <p:cNvSpPr txBox="1"/>
          <p:nvPr/>
        </p:nvSpPr>
        <p:spPr>
          <a:xfrm>
            <a:off x="9631301" y="4020545"/>
            <a:ext cx="230094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>
                <a:ea typeface="Calibri"/>
                <a:cs typeface="Calibri"/>
              </a:rPr>
              <a:t>Figure 12: Steering Knuckle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FA1E44-5288-B5EE-2480-12881098BDF0}"/>
              </a:ext>
            </a:extLst>
          </p:cNvPr>
          <p:cNvSpPr txBox="1"/>
          <p:nvPr/>
        </p:nvSpPr>
        <p:spPr>
          <a:xfrm>
            <a:off x="8365962" y="6411408"/>
            <a:ext cx="230094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>
                <a:ea typeface="Calibri"/>
                <a:cs typeface="Calibri"/>
              </a:rPr>
              <a:t>Figure 13: Power drill holder</a:t>
            </a:r>
          </a:p>
        </p:txBody>
      </p:sp>
    </p:spTree>
    <p:extLst>
      <p:ext uri="{BB962C8B-B14F-4D97-AF65-F5344CB8AC3E}">
        <p14:creationId xmlns:p14="http://schemas.microsoft.com/office/powerpoint/2010/main" val="27561492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204540-21CB-C4FA-48A6-49BBD088C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3B040008-5D84-682C-019A-B9DB4B7BB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317" y="365125"/>
            <a:ext cx="10515600" cy="97901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latin typeface="Arial"/>
                <a:cs typeface="Arial"/>
              </a:rPr>
              <a:t>Hip Bracket Engineering Calculations</a:t>
            </a:r>
            <a:endParaRPr lang="en-US" b="1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35B5A349-B910-5695-295F-73C7B0EC5AC1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48515" y="1469062"/>
                <a:ext cx="4753457" cy="4970066"/>
              </a:xfrm>
            </p:spPr>
            <p:txBody>
              <a:bodyPr vert="horz" lIns="91440" tIns="45720" rIns="91440" bIns="45720" rtlCol="0" anchor="t">
                <a:noAutofit/>
              </a:bodyPr>
              <a:lstStyle/>
              <a:p>
                <a:pPr marL="0" indent="0">
                  <a:buNone/>
                </a:pPr>
                <a:r>
                  <a:rPr lang="en-US" b="1">
                    <a:latin typeface="Calibri"/>
                    <a:ea typeface="Calibri"/>
                    <a:cs typeface="Arial"/>
                  </a:rPr>
                  <a:t>Basic Static FEA using </a:t>
                </a:r>
                <a:r>
                  <a:rPr lang="en-US" b="1" err="1">
                    <a:latin typeface="Calibri"/>
                    <a:ea typeface="Calibri"/>
                    <a:cs typeface="Arial"/>
                  </a:rPr>
                  <a:t>Ntop</a:t>
                </a:r>
                <a:endParaRPr lang="en-US" b="1">
                  <a:latin typeface="Calibri"/>
                  <a:ea typeface="Calibri"/>
                  <a:cs typeface="Arial"/>
                </a:endParaRPr>
              </a:p>
              <a:p>
                <a:r>
                  <a:rPr lang="en-US">
                    <a:latin typeface="Calibri"/>
                    <a:ea typeface="Calibri"/>
                    <a:cs typeface="Arial"/>
                  </a:rPr>
                  <a:t>Applied values from </a:t>
                </a:r>
                <a:r>
                  <a:rPr lang="en-US" err="1">
                    <a:latin typeface="Calibri"/>
                    <a:ea typeface="Calibri"/>
                    <a:cs typeface="Arial"/>
                  </a:rPr>
                  <a:t>MatMod</a:t>
                </a:r>
                <a:r>
                  <a:rPr lang="en-US">
                    <a:latin typeface="Calibri"/>
                    <a:ea typeface="Calibri"/>
                    <a:cs typeface="Arial"/>
                  </a:rPr>
                  <a:t> Calculations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ea typeface="Calibri"/>
                            <a:cs typeface="Arial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/>
                            <a:cs typeface="Arial"/>
                          </a:rPr>
                          <m:t>𝐹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Calibri"/>
                            <a:cs typeface="Arial"/>
                          </a:rPr>
                          <m:t>𝑎𝑥𝑖𝑎𝑙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  <a:ea typeface="Calibri"/>
                        <a:cs typeface="Arial"/>
                      </a:rPr>
                      <m:t>=</m:t>
                    </m:r>
                    <m:r>
                      <a:rPr lang="en-US" sz="2800">
                        <a:latin typeface="Cambria Math" panose="02040503050406030204" pitchFamily="18" charset="0"/>
                        <a:ea typeface="Calibri"/>
                        <a:cs typeface="Arial"/>
                      </a:rPr>
                      <m:t>0.72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  <a:ea typeface="Calibri"/>
                        <a:cs typeface="Arial"/>
                      </a:rPr>
                      <m:t>N</m:t>
                    </m:r>
                  </m:oMath>
                </a14:m>
                <a:endParaRPr lang="en-US" sz="2800">
                  <a:latin typeface="Calibri"/>
                  <a:ea typeface="Calibri"/>
                  <a:cs typeface="Arial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ea typeface="Calibri"/>
                            <a:cs typeface="Arial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/>
                            <a:cs typeface="Arial"/>
                          </a:rPr>
                          <m:t>𝑀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Calibri"/>
                            <a:cs typeface="Arial"/>
                          </a:rPr>
                          <m:t>𝐵𝑒𝑎𝑟𝑖𝑛𝑔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  <a:ea typeface="Calibri"/>
                        <a:cs typeface="Arial"/>
                      </a:rPr>
                      <m:t>=0.0031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/>
                        <a:cs typeface="Arial"/>
                      </a:rPr>
                      <m:t>𝑁𝑚</m:t>
                    </m:r>
                  </m:oMath>
                </a14:m>
                <a:endParaRPr lang="en-US" sz="2800">
                  <a:latin typeface="Calibri"/>
                  <a:ea typeface="Calibri"/>
                  <a:cs typeface="Arial"/>
                </a:endParaRPr>
              </a:p>
              <a:p>
                <a:r>
                  <a:rPr lang="en-US">
                    <a:latin typeface="Calibri"/>
                    <a:ea typeface="Calibri"/>
                    <a:cs typeface="Arial"/>
                  </a:rPr>
                  <a:t>Results:</a:t>
                </a:r>
              </a:p>
              <a:p>
                <a:pPr lvl="1"/>
                <a:r>
                  <a:rPr lang="en-US" sz="2800">
                    <a:latin typeface="Calibri"/>
                    <a:ea typeface="Calibri"/>
                    <a:cs typeface="Arial"/>
                  </a:rPr>
                  <a:t>Max Stresses:</a:t>
                </a:r>
              </a:p>
              <a:p>
                <a:pPr lvl="2"/>
                <a:r>
                  <a:rPr lang="en-US" sz="2800">
                    <a:latin typeface="Calibri"/>
                    <a:ea typeface="Calibri"/>
                    <a:cs typeface="Arial"/>
                  </a:rPr>
                  <a:t>Hip Side: 49.56 kPa </a:t>
                </a:r>
              </a:p>
              <a:p>
                <a:pPr lvl="2"/>
                <a:r>
                  <a:rPr lang="en-US" sz="2800">
                    <a:latin typeface="Calibri"/>
                    <a:ea typeface="Calibri"/>
                    <a:cs typeface="Arial"/>
                  </a:rPr>
                  <a:t>Motor Side: 360.87kPa</a:t>
                </a: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35B5A349-B910-5695-295F-73C7B0EC5AC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8515" y="1469062"/>
                <a:ext cx="4753457" cy="4970066"/>
              </a:xfrm>
              <a:blipFill>
                <a:blip r:embed="rId3"/>
                <a:stretch>
                  <a:fillRect l="-2692" t="-20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C130CE6-558B-F548-98CF-871E8BDD49CA}"/>
              </a:ext>
            </a:extLst>
          </p:cNvPr>
          <p:cNvSpPr txBox="1">
            <a:spLocks/>
          </p:cNvSpPr>
          <p:nvPr/>
        </p:nvSpPr>
        <p:spPr>
          <a:xfrm>
            <a:off x="10989351" y="6571622"/>
            <a:ext cx="1280231" cy="28637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4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i="1">
                <a:latin typeface="Calibri"/>
                <a:ea typeface="Calibri"/>
                <a:cs typeface="Arial"/>
              </a:rPr>
              <a:t>Riley, 12</a:t>
            </a:r>
            <a:endParaRPr lang="en-US" sz="2000" i="1"/>
          </a:p>
        </p:txBody>
      </p:sp>
      <p:pic>
        <p:nvPicPr>
          <p:cNvPr id="3" name="Picture 2" descr="A multicolored object with holes&#10;&#10;AI-generated content may be incorrect.">
            <a:extLst>
              <a:ext uri="{FF2B5EF4-FFF2-40B4-BE49-F238E27FC236}">
                <a16:creationId xmlns:a16="http://schemas.microsoft.com/office/drawing/2014/main" id="{91AABE34-AF30-947F-B40F-CD614E8FFF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629" y="3942876"/>
            <a:ext cx="3717369" cy="2464401"/>
          </a:xfrm>
          <a:prstGeom prst="rect">
            <a:avLst/>
          </a:prstGeom>
        </p:spPr>
      </p:pic>
      <p:pic>
        <p:nvPicPr>
          <p:cNvPr id="6" name="Picture 5" descr="A computer screen shot of a colorful object&#10;&#10;AI-generated content may be incorrect.">
            <a:extLst>
              <a:ext uri="{FF2B5EF4-FFF2-40B4-BE49-F238E27FC236}">
                <a16:creationId xmlns:a16="http://schemas.microsoft.com/office/drawing/2014/main" id="{B143549B-DB26-0FA0-3778-8DB432EE6C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370" y="1484694"/>
            <a:ext cx="3423163" cy="2474785"/>
          </a:xfrm>
          <a:prstGeom prst="rect">
            <a:avLst/>
          </a:prstGeom>
        </p:spPr>
      </p:pic>
      <p:pic>
        <p:nvPicPr>
          <p:cNvPr id="10" name="Picture 9" descr="A rainbow colored object with a scale&#10;&#10;AI-generated content may be incorrect.">
            <a:extLst>
              <a:ext uri="{FF2B5EF4-FFF2-40B4-BE49-F238E27FC236}">
                <a16:creationId xmlns:a16="http://schemas.microsoft.com/office/drawing/2014/main" id="{9034D041-FC30-78FF-B19A-EABDE0A35B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118" y="1484694"/>
            <a:ext cx="3253562" cy="2460939"/>
          </a:xfrm>
          <a:prstGeom prst="rect">
            <a:avLst/>
          </a:prstGeom>
        </p:spPr>
      </p:pic>
      <p:pic>
        <p:nvPicPr>
          <p:cNvPr id="12" name="Picture 11" descr="A computer generated image of a multicolored object&#10;&#10;AI-generated content may be incorrect.">
            <a:extLst>
              <a:ext uri="{FF2B5EF4-FFF2-40B4-BE49-F238E27FC236}">
                <a16:creationId xmlns:a16="http://schemas.microsoft.com/office/drawing/2014/main" id="{1871DEF4-871D-D06F-D6D2-20DAC94029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578" y="3945633"/>
            <a:ext cx="3246641" cy="2474785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F16BE28-A21F-9347-BEEA-3E5B9C77D81D}"/>
              </a:ext>
            </a:extLst>
          </p:cNvPr>
          <p:cNvSpPr txBox="1">
            <a:spLocks/>
          </p:cNvSpPr>
          <p:nvPr/>
        </p:nvSpPr>
        <p:spPr>
          <a:xfrm>
            <a:off x="6643218" y="6433068"/>
            <a:ext cx="3649680" cy="9860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4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i="1">
                <a:latin typeface="Calibri"/>
                <a:ea typeface="Calibri"/>
                <a:cs typeface="Arial"/>
              </a:rPr>
              <a:t>Figure 17: Hip Bracket FEA Results</a:t>
            </a:r>
            <a:endParaRPr lang="en-US" sz="1800" i="1"/>
          </a:p>
        </p:txBody>
      </p:sp>
    </p:spTree>
    <p:extLst>
      <p:ext uri="{BB962C8B-B14F-4D97-AF65-F5344CB8AC3E}">
        <p14:creationId xmlns:p14="http://schemas.microsoft.com/office/powerpoint/2010/main" val="40364625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063BA-78A9-A449-95CE-553430AAF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42F70852-C377-C52E-5257-A279C6ABB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901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RC Excavator Stick Engineering Calculations</a:t>
            </a:r>
            <a:endParaRPr lang="en-US" b="1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C655A2-59F3-8BCA-9872-288B01794513}"/>
              </a:ext>
            </a:extLst>
          </p:cNvPr>
          <p:cNvSpPr txBox="1"/>
          <p:nvPr/>
        </p:nvSpPr>
        <p:spPr>
          <a:xfrm>
            <a:off x="330395" y="1711869"/>
            <a:ext cx="3764841" cy="42473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ea typeface="Calibri"/>
                <a:cs typeface="Calibri"/>
              </a:rPr>
              <a:t>Basic Static Finite Element Analysis</a:t>
            </a:r>
          </a:p>
          <a:p>
            <a:r>
              <a:rPr lang="en-US" sz="2400">
                <a:ea typeface="Calibri"/>
                <a:cs typeface="Calibri"/>
              </a:rPr>
              <a:t>Applied Values:</a:t>
            </a:r>
          </a:p>
          <a:p>
            <a:pPr marL="342900" indent="-342900">
              <a:buFont typeface="Arial"/>
              <a:buChar char="•"/>
            </a:pPr>
            <a:r>
              <a:rPr lang="en-US" sz="2400">
                <a:ea typeface="Calibri"/>
                <a:cs typeface="Calibri"/>
              </a:rPr>
              <a:t>Moment @ Bucket = .02Nm</a:t>
            </a:r>
          </a:p>
          <a:p>
            <a:pPr marL="342900" indent="-342900">
              <a:buFont typeface="Arial"/>
              <a:buChar char="•"/>
            </a:pPr>
            <a:r>
              <a:rPr lang="en-US" sz="2400">
                <a:ea typeface="Calibri"/>
                <a:cs typeface="Calibri"/>
              </a:rPr>
              <a:t>Axial Force @ Bucket = .00091N</a:t>
            </a:r>
          </a:p>
          <a:p>
            <a:pPr marL="342900" indent="-342900">
              <a:buFont typeface="Arial"/>
              <a:buChar char="•"/>
            </a:pPr>
            <a:endParaRPr lang="en-US" sz="2400">
              <a:ea typeface="Calibri"/>
              <a:cs typeface="Calibri"/>
            </a:endParaRPr>
          </a:p>
          <a:p>
            <a:r>
              <a:rPr lang="en-US" sz="2400">
                <a:ea typeface="Calibri"/>
                <a:cs typeface="Calibri"/>
              </a:rPr>
              <a:t>Results:</a:t>
            </a:r>
          </a:p>
          <a:p>
            <a:pPr marL="342900" indent="-342900">
              <a:buFont typeface="Arial"/>
              <a:buChar char="•"/>
            </a:pPr>
            <a:r>
              <a:rPr lang="en-US" sz="2400">
                <a:ea typeface="Calibri"/>
                <a:cs typeface="Calibri"/>
              </a:rPr>
              <a:t>Max stress ~3Pa</a:t>
            </a:r>
          </a:p>
          <a:p>
            <a:pPr marL="342900" indent="-342900">
              <a:buFont typeface="Arial"/>
              <a:buChar char="•"/>
            </a:pPr>
            <a:endParaRPr lang="en-US" sz="2200">
              <a:ea typeface="Calibri"/>
              <a:cs typeface="Calibri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ABDAC13-F281-DE41-3638-15D578133A81}"/>
              </a:ext>
            </a:extLst>
          </p:cNvPr>
          <p:cNvSpPr txBox="1">
            <a:spLocks/>
          </p:cNvSpPr>
          <p:nvPr/>
        </p:nvSpPr>
        <p:spPr>
          <a:xfrm>
            <a:off x="10989351" y="6571622"/>
            <a:ext cx="1280231" cy="28637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4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i="1">
                <a:latin typeface="Calibri"/>
                <a:ea typeface="Calibri"/>
                <a:cs typeface="Arial"/>
              </a:rPr>
              <a:t>Erik, 13</a:t>
            </a:r>
            <a:endParaRPr lang="en-US" sz="2000" i="1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7A5A02-68EF-CA53-8724-13BD22583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4637" y="2334933"/>
            <a:ext cx="3885038" cy="35024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14F666-0980-C892-32CA-1F375C888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3578" y="2334934"/>
            <a:ext cx="3515488" cy="3488423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BAC33C3-E5C7-6EE0-2149-593853C5C67C}"/>
              </a:ext>
            </a:extLst>
          </p:cNvPr>
          <p:cNvSpPr txBox="1">
            <a:spLocks/>
          </p:cNvSpPr>
          <p:nvPr/>
        </p:nvSpPr>
        <p:spPr>
          <a:xfrm>
            <a:off x="6097934" y="5880792"/>
            <a:ext cx="3873386" cy="9790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4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i="1">
                <a:latin typeface="Calibri"/>
                <a:ea typeface="Calibri"/>
                <a:cs typeface="Arial"/>
              </a:rPr>
              <a:t>Figure 18: Excavator Stick FEA Results</a:t>
            </a:r>
            <a:endParaRPr lang="en-US" sz="1800" i="1"/>
          </a:p>
        </p:txBody>
      </p:sp>
    </p:spTree>
    <p:extLst>
      <p:ext uri="{BB962C8B-B14F-4D97-AF65-F5344CB8AC3E}">
        <p14:creationId xmlns:p14="http://schemas.microsoft.com/office/powerpoint/2010/main" val="30846365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C131FF-9EB6-2EA8-36F1-F5D9B8F51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0ADE355C-6534-8648-E434-FF7E60A9C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901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RC Steering Knuckle Engineering Calculations</a:t>
            </a:r>
            <a:endParaRPr lang="en-US" b="1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7419229-FF6A-C4FB-FE7E-36AFE3521276}"/>
              </a:ext>
            </a:extLst>
          </p:cNvPr>
          <p:cNvSpPr txBox="1">
            <a:spLocks/>
          </p:cNvSpPr>
          <p:nvPr/>
        </p:nvSpPr>
        <p:spPr>
          <a:xfrm>
            <a:off x="10989351" y="6571622"/>
            <a:ext cx="1280231" cy="28637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4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i="1">
                <a:latin typeface="Calibri"/>
                <a:ea typeface="Calibri"/>
                <a:cs typeface="Arial"/>
              </a:rPr>
              <a:t>Sichao, 14</a:t>
            </a:r>
            <a:endParaRPr lang="en-US" sz="2000" i="1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A24E56F-A52A-6F25-7955-6719611E03E9}"/>
              </a:ext>
            </a:extLst>
          </p:cNvPr>
          <p:cNvSpPr txBox="1"/>
          <p:nvPr/>
        </p:nvSpPr>
        <p:spPr>
          <a:xfrm>
            <a:off x="619679" y="1716215"/>
            <a:ext cx="358345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CN" altLang="en-US">
                <a:ea typeface="等线"/>
                <a:cs typeface="Calibri"/>
              </a:rPr>
              <a:t>Equations：</a:t>
            </a:r>
          </a:p>
        </p:txBody>
      </p:sp>
      <p:pic>
        <p:nvPicPr>
          <p:cNvPr id="4" name="图片 3" descr="文本&#10;&#10;AI 生成的内容可能不正确。">
            <a:extLst>
              <a:ext uri="{FF2B5EF4-FFF2-40B4-BE49-F238E27FC236}">
                <a16:creationId xmlns:a16="http://schemas.microsoft.com/office/drawing/2014/main" id="{CB61CC5F-29DB-8CD8-26AA-916A758F1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104" y="2154856"/>
            <a:ext cx="1876425" cy="1990725"/>
          </a:xfrm>
          <a:prstGeom prst="rect">
            <a:avLst/>
          </a:prstGeom>
        </p:spPr>
      </p:pic>
      <p:pic>
        <p:nvPicPr>
          <p:cNvPr id="5" name="图片 4" descr="文本&#10;&#10;AI 生成的内容可能不正确。">
            <a:extLst>
              <a:ext uri="{FF2B5EF4-FFF2-40B4-BE49-F238E27FC236}">
                <a16:creationId xmlns:a16="http://schemas.microsoft.com/office/drawing/2014/main" id="{8A90FB07-9523-F196-7136-1693961BF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307" y="4143529"/>
            <a:ext cx="2085975" cy="590550"/>
          </a:xfrm>
          <a:prstGeom prst="rect">
            <a:avLst/>
          </a:prstGeom>
        </p:spPr>
      </p:pic>
      <p:pic>
        <p:nvPicPr>
          <p:cNvPr id="2" name="图片 1" descr="图片包含 示意图&#10;&#10;AI 生成的内容可能不正确。">
            <a:extLst>
              <a:ext uri="{FF2B5EF4-FFF2-40B4-BE49-F238E27FC236}">
                <a16:creationId xmlns:a16="http://schemas.microsoft.com/office/drawing/2014/main" id="{39103E44-BE30-5619-5DB3-2D38C9F4A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3562" y="1608070"/>
            <a:ext cx="5253463" cy="291084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C251A6D-5036-CCA7-83A9-037924D5C3A6}"/>
              </a:ext>
            </a:extLst>
          </p:cNvPr>
          <p:cNvSpPr txBox="1"/>
          <p:nvPr/>
        </p:nvSpPr>
        <p:spPr>
          <a:xfrm>
            <a:off x="2560092" y="2221705"/>
            <a:ext cx="2971147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CN" sz="2000">
                <a:ea typeface="+mn-lt"/>
                <a:cs typeface="+mn-lt"/>
              </a:rPr>
              <a:t>Bending Moment Equation</a:t>
            </a:r>
          </a:p>
          <a:p>
            <a:r>
              <a:rPr lang="zh-CN" sz="2000">
                <a:ea typeface="+mn-lt"/>
                <a:cs typeface="+mn-lt"/>
              </a:rPr>
              <a:t>Bending Stress Equation</a:t>
            </a:r>
          </a:p>
          <a:p>
            <a:r>
              <a:rPr lang="zh-CN" sz="2000">
                <a:ea typeface="+mn-lt"/>
                <a:cs typeface="+mn-lt"/>
              </a:rPr>
              <a:t>Shear Stress Equation</a:t>
            </a:r>
          </a:p>
          <a:p>
            <a:r>
              <a:rPr lang="zh-CN" sz="2000">
                <a:ea typeface="+mn-lt"/>
                <a:cs typeface="+mn-lt"/>
              </a:rPr>
              <a:t>Static Safety Factor</a:t>
            </a:r>
          </a:p>
          <a:p>
            <a:endParaRPr lang="zh-CN" altLang="en-US" sz="2000">
              <a:ea typeface="等线"/>
              <a:cs typeface="Calibri"/>
            </a:endParaRPr>
          </a:p>
          <a:p>
            <a:r>
              <a:rPr lang="zh-CN" altLang="en-US" sz="2000">
                <a:ea typeface="等线"/>
                <a:cs typeface="Calibri"/>
              </a:rPr>
              <a:t>Results：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E08F640-F1DA-9CD3-6A24-6B8F1C0393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1073" y="4223524"/>
            <a:ext cx="4355172" cy="1942171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13C7169-A6C4-6661-0324-95CD70C21E42}"/>
              </a:ext>
            </a:extLst>
          </p:cNvPr>
          <p:cNvSpPr txBox="1">
            <a:spLocks/>
          </p:cNvSpPr>
          <p:nvPr/>
        </p:nvSpPr>
        <p:spPr>
          <a:xfrm>
            <a:off x="7482117" y="4517581"/>
            <a:ext cx="3873386" cy="9790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4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i="1">
                <a:latin typeface="Calibri"/>
                <a:ea typeface="Calibri"/>
                <a:cs typeface="Arial"/>
              </a:rPr>
              <a:t>Figure 19: Steering Bracket XXX</a:t>
            </a:r>
            <a:endParaRPr lang="en-US" sz="1800" i="1"/>
          </a:p>
        </p:txBody>
      </p:sp>
    </p:spTree>
    <p:extLst>
      <p:ext uri="{BB962C8B-B14F-4D97-AF65-F5344CB8AC3E}">
        <p14:creationId xmlns:p14="http://schemas.microsoft.com/office/powerpoint/2010/main" val="29960119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816E20-CF6F-7675-98FB-1D06EC9939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2049425A-4C79-BB3B-5A53-BC43423E2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901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latin typeface="Arial"/>
                <a:cs typeface="Arial"/>
              </a:rPr>
              <a:t>Partition Generation</a:t>
            </a:r>
            <a:endParaRPr lang="en-US" b="1" kern="120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92435-8D9D-F040-6856-BB6E87A9F0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5216" y="1717698"/>
            <a:ext cx="4632457" cy="139847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b="1">
                <a:latin typeface="Calibri"/>
                <a:ea typeface="Calibri"/>
                <a:cs typeface="Calibri"/>
              </a:rPr>
              <a:t>80/20 </a:t>
            </a:r>
            <a:r>
              <a:rPr lang="en-US" b="1" err="1">
                <a:latin typeface="Calibri"/>
                <a:ea typeface="Calibri"/>
                <a:cs typeface="Calibri"/>
              </a:rPr>
              <a:t>IdeaBuilder</a:t>
            </a:r>
            <a:endParaRPr lang="en-US" b="1">
              <a:latin typeface="Calibri"/>
              <a:ea typeface="Calibri"/>
              <a:cs typeface="Calibri"/>
            </a:endParaRPr>
          </a:p>
          <a:p>
            <a:pPr marL="457200" indent="-457200"/>
            <a:r>
              <a:rPr lang="en-US">
                <a:latin typeface="Calibri"/>
                <a:ea typeface="Calibri"/>
                <a:cs typeface="Calibri"/>
              </a:rPr>
              <a:t>1x1" Aluminum T-slot</a:t>
            </a:r>
          </a:p>
          <a:p>
            <a:pPr marL="457200" indent="-457200"/>
            <a:r>
              <a:rPr lang="en-US">
                <a:latin typeface="Calibri"/>
                <a:ea typeface="Calibri"/>
                <a:cs typeface="Calibri"/>
              </a:rPr>
              <a:t>3/16" Clear Acrylic (2602)</a:t>
            </a:r>
          </a:p>
          <a:p>
            <a:pPr marL="457200" indent="-457200"/>
            <a:endParaRPr lang="en-US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None/>
            </a:pPr>
            <a:endParaRPr lang="en-US" sz="12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8EB3054-ACBA-7E5E-A530-7E0C17101770}"/>
              </a:ext>
            </a:extLst>
          </p:cNvPr>
          <p:cNvSpPr txBox="1">
            <a:spLocks/>
          </p:cNvSpPr>
          <p:nvPr/>
        </p:nvSpPr>
        <p:spPr>
          <a:xfrm>
            <a:off x="10989351" y="6571622"/>
            <a:ext cx="1280231" cy="28637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4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i="1">
                <a:latin typeface="Calibri"/>
                <a:ea typeface="Calibri"/>
                <a:cs typeface="Arial"/>
              </a:rPr>
              <a:t>Erik, 15</a:t>
            </a:r>
            <a:endParaRPr lang="en-US" sz="2000" i="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C48640-9E7C-0A9E-A406-B5F7126EB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696" y="3225879"/>
            <a:ext cx="4648143" cy="2921961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54A0281-3E18-0E3F-E89E-7D74801DD4DB}"/>
              </a:ext>
            </a:extLst>
          </p:cNvPr>
          <p:cNvSpPr txBox="1">
            <a:spLocks/>
          </p:cNvSpPr>
          <p:nvPr/>
        </p:nvSpPr>
        <p:spPr>
          <a:xfrm>
            <a:off x="5817616" y="1713216"/>
            <a:ext cx="4632457" cy="1398471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4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latin typeface="Calibri"/>
                <a:ea typeface="Calibri"/>
                <a:cs typeface="Calibri"/>
              </a:rPr>
              <a:t>Variations:</a:t>
            </a:r>
            <a:endParaRPr lang="en-US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>
                <a:latin typeface="Calibri"/>
                <a:ea typeface="Calibri"/>
                <a:cs typeface="Calibri"/>
              </a:rPr>
              <a:t>2-Wall vs. 3-Wall</a:t>
            </a:r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>
                <a:latin typeface="Calibri"/>
                <a:ea typeface="Calibri"/>
                <a:cs typeface="Calibri"/>
              </a:rPr>
              <a:t>86" vs 92" Height</a:t>
            </a:r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endParaRPr lang="en-US" sz="12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3ACBF7-5C22-1DFF-A268-4E56F489CD67}"/>
              </a:ext>
            </a:extLst>
          </p:cNvPr>
          <p:cNvSpPr txBox="1"/>
          <p:nvPr/>
        </p:nvSpPr>
        <p:spPr>
          <a:xfrm>
            <a:off x="836706" y="6118412"/>
            <a:ext cx="363070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i="1">
                <a:solidFill>
                  <a:srgbClr val="003466"/>
                </a:solidFill>
                <a:ea typeface="Calibri"/>
                <a:cs typeface="Calibri"/>
              </a:rPr>
              <a:t>Figure 20: 2-Wall, 86" Partition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127C29-BA7A-C432-6645-7634D3AFC021}"/>
              </a:ext>
            </a:extLst>
          </p:cNvPr>
          <p:cNvSpPr txBox="1"/>
          <p:nvPr/>
        </p:nvSpPr>
        <p:spPr>
          <a:xfrm>
            <a:off x="6820647" y="6118412"/>
            <a:ext cx="363070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i="1">
                <a:solidFill>
                  <a:srgbClr val="003466"/>
                </a:solidFill>
                <a:ea typeface="Calibri"/>
                <a:cs typeface="Calibri"/>
              </a:rPr>
              <a:t>Figure 21: 3-Wall, 86" Partition</a:t>
            </a:r>
          </a:p>
        </p:txBody>
      </p:sp>
      <p:pic>
        <p:nvPicPr>
          <p:cNvPr id="12" name="Picture 11" descr="A wireframe of a wall&#10;&#10;AI-generated content may be incorrect.">
            <a:extLst>
              <a:ext uri="{FF2B5EF4-FFF2-40B4-BE49-F238E27FC236}">
                <a16:creationId xmlns:a16="http://schemas.microsoft.com/office/drawing/2014/main" id="{2E9AE4F8-4D39-34B5-8E5E-127862D17D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7594" y="3069051"/>
            <a:ext cx="4837745" cy="308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5055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09B695-5E4F-50F1-AD38-191B98835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03CDB877-E87B-5620-7823-C20C56356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901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latin typeface="Arial"/>
                <a:cs typeface="Arial"/>
              </a:rPr>
              <a:t>Partition Evaluation</a:t>
            </a:r>
            <a:endParaRPr lang="en-US" b="1" kern="120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1A639C-62BE-7AD9-A471-F4F6025EE8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5216" y="1717698"/>
            <a:ext cx="6649516" cy="443152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None/>
            </a:pPr>
            <a:endParaRPr lang="en-US" sz="12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955B349-C53F-5315-2516-A2AE4FEBA69B}"/>
              </a:ext>
            </a:extLst>
          </p:cNvPr>
          <p:cNvSpPr txBox="1">
            <a:spLocks/>
          </p:cNvSpPr>
          <p:nvPr/>
        </p:nvSpPr>
        <p:spPr>
          <a:xfrm>
            <a:off x="10989351" y="6571622"/>
            <a:ext cx="1280231" cy="28637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4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i="1">
                <a:latin typeface="Calibri"/>
                <a:ea typeface="Calibri"/>
                <a:cs typeface="Arial"/>
              </a:rPr>
              <a:t>Erik, 16</a:t>
            </a:r>
            <a:endParaRPr lang="en-US" sz="2000" i="1"/>
          </a:p>
        </p:txBody>
      </p:sp>
      <p:pic>
        <p:nvPicPr>
          <p:cNvPr id="9" name="Picture 8" descr="A table with numbers and symbols&#10;&#10;AI-generated content may be incorrect.">
            <a:extLst>
              <a:ext uri="{FF2B5EF4-FFF2-40B4-BE49-F238E27FC236}">
                <a16:creationId xmlns:a16="http://schemas.microsoft.com/office/drawing/2014/main" id="{F0C24739-8C02-5F41-0372-E20A8A6D3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59" y="1713909"/>
            <a:ext cx="11975353" cy="4184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1498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E4598-C450-415F-0ADF-3B23B54052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37DDA970-F8B4-E397-9B32-DCD61F739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901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latin typeface="Arial"/>
                <a:cs typeface="Arial"/>
              </a:rPr>
              <a:t>Partition Selection</a:t>
            </a:r>
            <a:endParaRPr lang="en-US" b="1" kern="120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Content Placeholder 3" descr="A wireframe of a wall&#10;&#10;AI-generated content may be incorrect.">
            <a:extLst>
              <a:ext uri="{FF2B5EF4-FFF2-40B4-BE49-F238E27FC236}">
                <a16:creationId xmlns:a16="http://schemas.microsoft.com/office/drawing/2014/main" id="{20F0F837-AA64-1EB6-21A6-50E8FF33CD2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51485" y="1552935"/>
            <a:ext cx="6483231" cy="446178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A2B0F45-4A4D-D892-4E22-455B7F09CDB3}"/>
              </a:ext>
            </a:extLst>
          </p:cNvPr>
          <p:cNvSpPr txBox="1">
            <a:spLocks/>
          </p:cNvSpPr>
          <p:nvPr/>
        </p:nvSpPr>
        <p:spPr>
          <a:xfrm>
            <a:off x="10989351" y="6571622"/>
            <a:ext cx="1280231" cy="28637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4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i="1">
                <a:latin typeface="Calibri"/>
                <a:ea typeface="Calibri"/>
                <a:cs typeface="Arial"/>
              </a:rPr>
              <a:t>Erik, 17</a:t>
            </a:r>
            <a:endParaRPr lang="en-US" sz="2000" i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7934CF-6740-D8CF-527A-A53A2DC90196}"/>
              </a:ext>
            </a:extLst>
          </p:cNvPr>
          <p:cNvSpPr txBox="1"/>
          <p:nvPr/>
        </p:nvSpPr>
        <p:spPr>
          <a:xfrm>
            <a:off x="7590119" y="1710764"/>
            <a:ext cx="4026645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ea typeface="Calibri"/>
                <a:cs typeface="Calibri"/>
              </a:rPr>
              <a:t>Total Cost: $3600.02</a:t>
            </a:r>
          </a:p>
          <a:p>
            <a:r>
              <a:rPr lang="en-US" sz="2800">
                <a:ea typeface="Calibri"/>
                <a:cs typeface="Calibri"/>
              </a:rPr>
              <a:t>Dimensions: 130x160x92"</a:t>
            </a:r>
          </a:p>
          <a:p>
            <a:endParaRPr lang="en-US" sz="2800">
              <a:ea typeface="Calibri"/>
              <a:cs typeface="Calibri"/>
            </a:endParaRPr>
          </a:p>
          <a:p>
            <a:r>
              <a:rPr lang="en-US" sz="2800">
                <a:ea typeface="Calibri"/>
                <a:cs typeface="Calibri"/>
              </a:rPr>
              <a:t>Roof/Door: TBD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4C6DDA-49CD-547C-0A46-F52305A02927}"/>
              </a:ext>
            </a:extLst>
          </p:cNvPr>
          <p:cNvSpPr txBox="1"/>
          <p:nvPr/>
        </p:nvSpPr>
        <p:spPr>
          <a:xfrm>
            <a:off x="1875118" y="6013824"/>
            <a:ext cx="363070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i="1">
                <a:solidFill>
                  <a:srgbClr val="003466"/>
                </a:solidFill>
                <a:ea typeface="Calibri"/>
                <a:cs typeface="Calibri"/>
              </a:rPr>
              <a:t>Figure 22: 3-Wall, 92" Partition</a:t>
            </a:r>
          </a:p>
        </p:txBody>
      </p:sp>
    </p:spTree>
    <p:extLst>
      <p:ext uri="{BB962C8B-B14F-4D97-AF65-F5344CB8AC3E}">
        <p14:creationId xmlns:p14="http://schemas.microsoft.com/office/powerpoint/2010/main" val="42679990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A871BA-E349-6DBB-B623-DA738A22B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C34D7EB-B3AF-9DD0-4BF9-627992B10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331" y="1660124"/>
            <a:ext cx="5829670" cy="4447713"/>
          </a:xfrm>
        </p:spPr>
        <p:txBody>
          <a:bodyPr/>
          <a:lstStyle/>
          <a:p>
            <a:r>
              <a:rPr lang="en-US"/>
              <a:t>Selected hip abduction bracket</a:t>
            </a:r>
          </a:p>
          <a:p>
            <a:r>
              <a:rPr lang="en-US"/>
              <a:t>Potential for outreach</a:t>
            </a:r>
          </a:p>
          <a:p>
            <a:pPr lvl="1"/>
            <a:r>
              <a:rPr lang="en-US"/>
              <a:t>Demos of hip device at schools (CHS) or for events</a:t>
            </a:r>
          </a:p>
          <a:p>
            <a:pPr lvl="1"/>
            <a:r>
              <a:rPr lang="en-US"/>
              <a:t>Showcase NAU’s AM capabilities</a:t>
            </a:r>
          </a:p>
          <a:p>
            <a:r>
              <a:rPr lang="en-US"/>
              <a:t>Clear visualization of component in assembly</a:t>
            </a:r>
          </a:p>
          <a:p>
            <a:pPr lvl="1"/>
            <a:r>
              <a:rPr lang="en-US"/>
              <a:t>Utilize unique geometries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25FE2E-A832-4393-3EBB-637C04D74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Rough CAD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C0BCC25-5D72-44CD-88A5-8962A0B5E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250" y="1409574"/>
            <a:ext cx="3616439" cy="494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746DDD2-50A9-F83D-69F3-30ED3067F506}"/>
              </a:ext>
            </a:extLst>
          </p:cNvPr>
          <p:cNvSpPr txBox="1">
            <a:spLocks/>
          </p:cNvSpPr>
          <p:nvPr/>
        </p:nvSpPr>
        <p:spPr>
          <a:xfrm>
            <a:off x="6855981" y="6107837"/>
            <a:ext cx="3649680" cy="9860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4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i="1">
                <a:latin typeface="Calibri"/>
                <a:ea typeface="Calibri"/>
                <a:cs typeface="Arial"/>
              </a:rPr>
              <a:t>Figure 23: Complete Hip Exo Assembly</a:t>
            </a:r>
            <a:endParaRPr lang="en-US" sz="2400" i="1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B49E112-D6C3-E213-9E52-DD26FCEAA302}"/>
              </a:ext>
            </a:extLst>
          </p:cNvPr>
          <p:cNvSpPr txBox="1">
            <a:spLocks/>
          </p:cNvSpPr>
          <p:nvPr/>
        </p:nvSpPr>
        <p:spPr>
          <a:xfrm>
            <a:off x="10989351" y="6571622"/>
            <a:ext cx="1280231" cy="28637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4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i="1">
                <a:latin typeface="Calibri"/>
                <a:ea typeface="Calibri"/>
                <a:cs typeface="Arial"/>
              </a:rPr>
              <a:t>Riley, 18</a:t>
            </a:r>
            <a:endParaRPr lang="en-US" sz="2000" i="1"/>
          </a:p>
        </p:txBody>
      </p:sp>
    </p:spTree>
    <p:extLst>
      <p:ext uri="{BB962C8B-B14F-4D97-AF65-F5344CB8AC3E}">
        <p14:creationId xmlns:p14="http://schemas.microsoft.com/office/powerpoint/2010/main" val="1255929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B645E-1514-C3C8-0764-7A6DF07A6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Project Description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9FAA7-A986-C5FC-20FD-3C92A9B938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399" y="1519991"/>
            <a:ext cx="7133876" cy="505163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3600" b="1">
                <a:latin typeface="Calibri"/>
                <a:ea typeface="Calibri"/>
                <a:cs typeface="Arial"/>
              </a:rPr>
              <a:t>Printer</a:t>
            </a:r>
            <a:r>
              <a:rPr lang="en-US" sz="3600">
                <a:latin typeface="Calibri"/>
                <a:ea typeface="Calibri"/>
                <a:cs typeface="Arial"/>
              </a:rPr>
              <a:t>: Concept Laser </a:t>
            </a:r>
            <a:r>
              <a:rPr lang="en-US" sz="3600" err="1">
                <a:latin typeface="Calibri"/>
                <a:ea typeface="Calibri"/>
                <a:cs typeface="Arial"/>
              </a:rPr>
              <a:t>MLab</a:t>
            </a:r>
            <a:r>
              <a:rPr lang="en-US" sz="3600">
                <a:latin typeface="Calibri"/>
                <a:ea typeface="Calibri"/>
                <a:cs typeface="Arial"/>
              </a:rPr>
              <a:t> </a:t>
            </a:r>
            <a:r>
              <a:rPr lang="en-US" sz="3600" err="1">
                <a:latin typeface="Calibri"/>
                <a:ea typeface="Calibri"/>
                <a:cs typeface="Arial"/>
              </a:rPr>
              <a:t>Cusing</a:t>
            </a:r>
            <a:r>
              <a:rPr lang="en-US" sz="3600">
                <a:latin typeface="Calibri"/>
                <a:ea typeface="Calibri"/>
                <a:cs typeface="Arial"/>
              </a:rPr>
              <a:t> 100R</a:t>
            </a:r>
          </a:p>
          <a:p>
            <a:r>
              <a:rPr lang="en-US" sz="3200">
                <a:latin typeface="Calibri"/>
                <a:ea typeface="Calibri"/>
                <a:cs typeface="Arial"/>
              </a:rPr>
              <a:t>Final Commissioning</a:t>
            </a:r>
            <a:endParaRPr lang="en-US" sz="3200"/>
          </a:p>
          <a:p>
            <a:r>
              <a:rPr lang="en-US" sz="3200">
                <a:latin typeface="Calibri"/>
                <a:ea typeface="Calibri"/>
                <a:cs typeface="Arial"/>
              </a:rPr>
              <a:t>Individual Design Projects</a:t>
            </a:r>
          </a:p>
          <a:p>
            <a:r>
              <a:rPr lang="en-US" sz="3200">
                <a:latin typeface="Calibri"/>
                <a:ea typeface="Calibri"/>
                <a:cs typeface="Arial"/>
              </a:rPr>
              <a:t>Service- Please contact us if interested</a:t>
            </a:r>
          </a:p>
          <a:p>
            <a:r>
              <a:rPr lang="en-US" sz="3200">
                <a:latin typeface="Calibri"/>
                <a:ea typeface="Calibri"/>
                <a:cs typeface="Arial"/>
              </a:rPr>
              <a:t>Impact: Expand NAU's manufacturing capabilities</a:t>
            </a:r>
          </a:p>
          <a:p>
            <a:r>
              <a:rPr lang="en-US" sz="3200">
                <a:latin typeface="Calibri"/>
                <a:ea typeface="Calibri"/>
                <a:cs typeface="Arial"/>
              </a:rPr>
              <a:t>Mentors: Mike Downey, Justin Sokel</a:t>
            </a:r>
            <a:endParaRPr lang="en-US" sz="3200">
              <a:latin typeface="Calibri"/>
              <a:ea typeface="Calibri"/>
            </a:endParaRPr>
          </a:p>
        </p:txBody>
      </p:sp>
      <p:pic>
        <p:nvPicPr>
          <p:cNvPr id="6" name="Picture 5" descr="A machine with a screen and a metal stand&#10;&#10;AI-generated content may be incorrect.">
            <a:extLst>
              <a:ext uri="{FF2B5EF4-FFF2-40B4-BE49-F238E27FC236}">
                <a16:creationId xmlns:a16="http://schemas.microsoft.com/office/drawing/2014/main" id="{667CDEA5-CD4D-ED51-9E82-DDA687FAB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0432" y="2256727"/>
            <a:ext cx="3193368" cy="3566033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594F90E-06D9-4164-B565-796809A4357C}"/>
              </a:ext>
            </a:extLst>
          </p:cNvPr>
          <p:cNvSpPr txBox="1">
            <a:spLocks/>
          </p:cNvSpPr>
          <p:nvPr/>
        </p:nvSpPr>
        <p:spPr>
          <a:xfrm>
            <a:off x="7704119" y="5704160"/>
            <a:ext cx="3649680" cy="9860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4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i="1">
                <a:latin typeface="Calibri"/>
                <a:ea typeface="Calibri"/>
                <a:cs typeface="Arial"/>
              </a:rPr>
              <a:t>Figure 1: Concept Laser </a:t>
            </a:r>
            <a:r>
              <a:rPr lang="en-US" sz="2400" i="1" err="1">
                <a:latin typeface="Calibri"/>
                <a:ea typeface="Calibri"/>
                <a:cs typeface="Arial"/>
              </a:rPr>
              <a:t>MLab</a:t>
            </a:r>
            <a:r>
              <a:rPr lang="en-US" sz="2400" i="1">
                <a:latin typeface="Calibri"/>
                <a:ea typeface="Calibri"/>
                <a:cs typeface="Arial"/>
              </a:rPr>
              <a:t> </a:t>
            </a:r>
            <a:r>
              <a:rPr lang="en-US" sz="2400" i="1" err="1">
                <a:latin typeface="Calibri"/>
                <a:ea typeface="Calibri"/>
                <a:cs typeface="Arial"/>
              </a:rPr>
              <a:t>cusing</a:t>
            </a:r>
            <a:r>
              <a:rPr lang="en-US" sz="2400" i="1">
                <a:latin typeface="Calibri"/>
                <a:ea typeface="Calibri"/>
                <a:cs typeface="Arial"/>
              </a:rPr>
              <a:t> 100 R</a:t>
            </a:r>
            <a:endParaRPr lang="en-US" sz="2400" i="1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DA24A4E-95D7-5CDA-E642-5A372BEE35BA}"/>
              </a:ext>
            </a:extLst>
          </p:cNvPr>
          <p:cNvSpPr txBox="1">
            <a:spLocks/>
          </p:cNvSpPr>
          <p:nvPr/>
        </p:nvSpPr>
        <p:spPr>
          <a:xfrm>
            <a:off x="10989351" y="6571622"/>
            <a:ext cx="1280231" cy="28637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4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i="1">
                <a:latin typeface="Calibri"/>
                <a:ea typeface="Calibri"/>
                <a:cs typeface="Arial"/>
              </a:rPr>
              <a:t>Sichao, 1</a:t>
            </a:r>
            <a:endParaRPr lang="en-US" sz="2000" i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B27289-87EC-361D-4975-BB263E76EC4C}"/>
              </a:ext>
            </a:extLst>
          </p:cNvPr>
          <p:cNvSpPr txBox="1"/>
          <p:nvPr/>
        </p:nvSpPr>
        <p:spPr>
          <a:xfrm>
            <a:off x="7336260" y="1549175"/>
            <a:ext cx="43853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>
                <a:latin typeface="Arial"/>
                <a:ea typeface="Calibri"/>
                <a:cs typeface="Arial"/>
              </a:rPr>
              <a:t>  </a:t>
            </a:r>
            <a:r>
              <a:rPr lang="en-US" sz="2800">
                <a:latin typeface="Calibri"/>
                <a:ea typeface="Calibri"/>
                <a:cs typeface="Arial"/>
              </a:rPr>
              <a:t>Client: IDEA Lab and ME Department- </a:t>
            </a:r>
            <a:r>
              <a:rPr lang="en-US" sz="2800">
                <a:latin typeface="Calibri"/>
                <a:ea typeface="Calibri"/>
                <a:cs typeface="Calibri"/>
              </a:rPr>
              <a:t>Dr. </a:t>
            </a:r>
            <a:r>
              <a:rPr lang="en-US" sz="2800" err="1">
                <a:latin typeface="Calibri"/>
                <a:ea typeface="Calibri"/>
                <a:cs typeface="Calibri"/>
              </a:rPr>
              <a:t>Ciocanel</a:t>
            </a:r>
            <a:r>
              <a:rPr lang="en-US" sz="2800">
                <a:latin typeface="Calibri"/>
                <a:ea typeface="Calibri"/>
                <a:cs typeface="Calibri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6268297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0847D9-F1E1-164E-976A-2830265B8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B51F01-B469-F955-BAB7-92AD3EFE86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331" y="1660124"/>
            <a:ext cx="5829670" cy="444771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Selected RC Excavator Stick</a:t>
            </a:r>
            <a:endParaRPr lang="en-US"/>
          </a:p>
          <a:p>
            <a:r>
              <a:rPr lang="en-US">
                <a:latin typeface="Arial"/>
                <a:cs typeface="Arial"/>
              </a:rPr>
              <a:t>Potential for outreach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solidFill>
                  <a:srgbClr val="003466"/>
                </a:solidFill>
                <a:latin typeface="Arial"/>
                <a:cs typeface="Arial"/>
              </a:rPr>
              <a:t>Showcase part replacement at school events</a:t>
            </a:r>
          </a:p>
          <a:p>
            <a:r>
              <a:rPr lang="en-US">
                <a:latin typeface="Arial"/>
                <a:cs typeface="Arial"/>
              </a:rPr>
              <a:t>Clear visibility in the assembly</a:t>
            </a:r>
            <a:endParaRPr lang="en-US"/>
          </a:p>
          <a:p>
            <a:endParaRPr lang="en-US">
              <a:solidFill>
                <a:srgbClr val="003466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B5E6B04-17CF-9FE7-7383-305B390FE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Rough CAD</a:t>
            </a:r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DAAC9A0-916D-E19E-D703-C52CA973FB61}"/>
              </a:ext>
            </a:extLst>
          </p:cNvPr>
          <p:cNvSpPr txBox="1">
            <a:spLocks/>
          </p:cNvSpPr>
          <p:nvPr/>
        </p:nvSpPr>
        <p:spPr>
          <a:xfrm>
            <a:off x="6979133" y="5415110"/>
            <a:ext cx="3649680" cy="9860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4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i="1">
                <a:latin typeface="Calibri"/>
                <a:ea typeface="Calibri"/>
                <a:cs typeface="Arial"/>
              </a:rPr>
              <a:t>Figure 24: RC Excavator Full</a:t>
            </a:r>
            <a:endParaRPr lang="en-US" sz="2400" i="1">
              <a:latin typeface="Calibri"/>
              <a:ea typeface="Calibri"/>
            </a:endParaRPr>
          </a:p>
        </p:txBody>
      </p:sp>
      <p:pic>
        <p:nvPicPr>
          <p:cNvPr id="4" name="Picture 3" descr="A toy excavator in a desert&#10;&#10;AI-generated content may be incorrect.">
            <a:extLst>
              <a:ext uri="{FF2B5EF4-FFF2-40B4-BE49-F238E27FC236}">
                <a16:creationId xmlns:a16="http://schemas.microsoft.com/office/drawing/2014/main" id="{1D2AE051-4D2C-01D8-7E0E-2E8F9E4AC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464" y="1651000"/>
            <a:ext cx="5409250" cy="356347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6B83674-DC83-9EEF-FDF6-88FAEDE4FA47}"/>
                  </a:ext>
                </a:extLst>
              </p14:cNvPr>
              <p14:cNvContentPartPr/>
              <p14:nvPr/>
            </p14:nvContentPartPr>
            <p14:xfrm>
              <a:off x="6505449" y="1527033"/>
              <a:ext cx="1532737" cy="2735947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6B83674-DC83-9EEF-FDF6-88FAEDE4FA4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87455" y="1509036"/>
                <a:ext cx="1568365" cy="2771582"/>
              </a:xfrm>
              <a:prstGeom prst="rect">
                <a:avLst/>
              </a:prstGeom>
            </p:spPr>
          </p:pic>
        </mc:Fallback>
      </mc:AlternateContent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19D6CF7-35FA-BCAA-CF71-3D43052DC7E5}"/>
              </a:ext>
            </a:extLst>
          </p:cNvPr>
          <p:cNvSpPr txBox="1">
            <a:spLocks/>
          </p:cNvSpPr>
          <p:nvPr/>
        </p:nvSpPr>
        <p:spPr>
          <a:xfrm>
            <a:off x="10989351" y="6571622"/>
            <a:ext cx="1280231" cy="28637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4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i="1">
                <a:latin typeface="Calibri"/>
                <a:ea typeface="Calibri"/>
                <a:cs typeface="Arial"/>
              </a:rPr>
              <a:t>Erik, 19</a:t>
            </a:r>
            <a:endParaRPr lang="en-US" sz="2000" i="1"/>
          </a:p>
        </p:txBody>
      </p:sp>
    </p:spTree>
    <p:extLst>
      <p:ext uri="{BB962C8B-B14F-4D97-AF65-F5344CB8AC3E}">
        <p14:creationId xmlns:p14="http://schemas.microsoft.com/office/powerpoint/2010/main" val="2707845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DEECBC34-2A55-EF0A-B0C0-0CDFA73B1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901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>
                <a:latin typeface="Arial"/>
                <a:ea typeface="等线 Light"/>
                <a:cs typeface="Arial"/>
              </a:rPr>
              <a:t>Rough CAD</a:t>
            </a:r>
            <a:endParaRPr lang="en-US" altLang="zh-CN" b="1" kern="120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50D8404-2326-E42E-B32B-617F6CA143C5}"/>
              </a:ext>
            </a:extLst>
          </p:cNvPr>
          <p:cNvSpPr txBox="1"/>
          <p:nvPr/>
        </p:nvSpPr>
        <p:spPr>
          <a:xfrm>
            <a:off x="838200" y="1825624"/>
            <a:ext cx="5181600" cy="426294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 lnSpcReduction="10000"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b="1">
                <a:solidFill>
                  <a:srgbClr val="003466"/>
                </a:solidFill>
                <a:latin typeface="Arial"/>
                <a:cs typeface="Arial"/>
              </a:rPr>
              <a:t>Selected RC car steering knuckle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3466"/>
                </a:solidFill>
                <a:ea typeface="+mn-lt"/>
                <a:cs typeface="+mn-lt"/>
              </a:rPr>
              <a:t> </a:t>
            </a:r>
            <a:r>
              <a:rPr lang="en-US" sz="2800" b="1">
                <a:solidFill>
                  <a:srgbClr val="003466"/>
                </a:solidFill>
                <a:ea typeface="+mn-lt"/>
                <a:cs typeface="+mn-lt"/>
              </a:rPr>
              <a:t>Integrate component into full assembly</a:t>
            </a:r>
            <a:br>
              <a:rPr lang="en-US" sz="2800" b="1">
                <a:ea typeface="+mn-lt"/>
                <a:cs typeface="+mn-lt"/>
              </a:rPr>
            </a:br>
            <a:r>
              <a:rPr lang="en-US" sz="2800">
                <a:solidFill>
                  <a:srgbClr val="003466"/>
                </a:solidFill>
                <a:ea typeface="+mn-lt"/>
                <a:cs typeface="+mn-lt"/>
              </a:rPr>
              <a:t>Add views of parts and interactions in CAD</a:t>
            </a:r>
            <a:endParaRPr lang="en-US" sz="2800">
              <a:solidFill>
                <a:srgbClr val="0034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3466"/>
                </a:solidFill>
                <a:ea typeface="+mn-lt"/>
                <a:cs typeface="+mn-lt"/>
              </a:rPr>
              <a:t> </a:t>
            </a:r>
            <a:r>
              <a:rPr lang="en-US" sz="2800" b="1">
                <a:solidFill>
                  <a:srgbClr val="003466"/>
                </a:solidFill>
                <a:ea typeface="+mn-lt"/>
                <a:cs typeface="+mn-lt"/>
              </a:rPr>
              <a:t>Recruiting &amp; Outreach     Opportunities</a:t>
            </a:r>
            <a:br>
              <a:rPr lang="en-US" sz="2800" b="1">
                <a:ea typeface="+mn-lt"/>
                <a:cs typeface="+mn-lt"/>
              </a:rPr>
            </a:br>
            <a:r>
              <a:rPr lang="en-US" sz="2800">
                <a:solidFill>
                  <a:srgbClr val="003466"/>
                </a:solidFill>
                <a:ea typeface="+mn-lt"/>
                <a:cs typeface="+mn-lt"/>
              </a:rPr>
              <a:t>Showcase project at NAU events   or community demonstrations</a:t>
            </a:r>
            <a:endParaRPr lang="en-US">
              <a:solidFill>
                <a:srgbClr val="003366"/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800">
              <a:solidFill>
                <a:srgbClr val="0034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800">
              <a:solidFill>
                <a:srgbClr val="0034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800">
              <a:solidFill>
                <a:srgbClr val="0034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7DCF54B5-139B-84CA-1E84-034FA9697FE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63502" y="1825624"/>
            <a:ext cx="4198996" cy="4262941"/>
          </a:xfrm>
          <a:prstGeom prst="rect">
            <a:avLst/>
          </a:prstGeom>
          <a:noFill/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69F99C0-0345-43B1-48DF-91206B8AFFD4}"/>
              </a:ext>
            </a:extLst>
          </p:cNvPr>
          <p:cNvSpPr txBox="1">
            <a:spLocks/>
          </p:cNvSpPr>
          <p:nvPr/>
        </p:nvSpPr>
        <p:spPr>
          <a:xfrm>
            <a:off x="6573667" y="6093220"/>
            <a:ext cx="4376724" cy="9860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4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i="1">
                <a:latin typeface="Calibri"/>
                <a:ea typeface="Calibri"/>
                <a:cs typeface="Arial"/>
              </a:rPr>
              <a:t>Figure 25: RC Steering Knuckle Close-up</a:t>
            </a:r>
            <a:endParaRPr lang="en-US" sz="2000" i="1">
              <a:latin typeface="Calibri"/>
              <a:ea typeface="Calibri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E0D896C-96C7-4BBC-CCAD-0D3E170380FE}"/>
              </a:ext>
            </a:extLst>
          </p:cNvPr>
          <p:cNvSpPr txBox="1">
            <a:spLocks/>
          </p:cNvSpPr>
          <p:nvPr/>
        </p:nvSpPr>
        <p:spPr>
          <a:xfrm>
            <a:off x="10989351" y="6571622"/>
            <a:ext cx="1280231" cy="28637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4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i="1">
                <a:latin typeface="Calibri"/>
                <a:ea typeface="Calibri"/>
                <a:cs typeface="Arial"/>
              </a:rPr>
              <a:t>Sichao, 20</a:t>
            </a:r>
            <a:endParaRPr lang="en-US" sz="2000" i="1"/>
          </a:p>
        </p:txBody>
      </p:sp>
    </p:spTree>
    <p:extLst>
      <p:ext uri="{BB962C8B-B14F-4D97-AF65-F5344CB8AC3E}">
        <p14:creationId xmlns:p14="http://schemas.microsoft.com/office/powerpoint/2010/main" val="23960162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7D780D-C1B6-6A3E-30D3-25D600B2A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73B65B55-5253-AD20-0D0E-AFC9A0B7C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9037"/>
            <a:ext cx="10515600" cy="97901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latin typeface="Arial"/>
                <a:cs typeface="Arial"/>
              </a:rPr>
              <a:t>Schedule- GANT Chart</a:t>
            </a:r>
            <a:endParaRPr lang="en-US" b="1" kern="120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EBAB915-603F-B570-0241-09AB90BF96CC}"/>
              </a:ext>
            </a:extLst>
          </p:cNvPr>
          <p:cNvSpPr txBox="1">
            <a:spLocks/>
          </p:cNvSpPr>
          <p:nvPr/>
        </p:nvSpPr>
        <p:spPr>
          <a:xfrm>
            <a:off x="10989351" y="6571622"/>
            <a:ext cx="1280231" cy="28637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4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i="1">
                <a:latin typeface="Calibri"/>
                <a:ea typeface="Calibri"/>
                <a:cs typeface="Arial"/>
              </a:rPr>
              <a:t>Riley, 21</a:t>
            </a:r>
            <a:endParaRPr lang="en-US" sz="2000" i="1"/>
          </a:p>
        </p:txBody>
      </p:sp>
      <p:pic>
        <p:nvPicPr>
          <p:cNvPr id="3" name="Picture 2" descr="A screenshot of a project&#10;&#10;AI-generated content may be incorrect.">
            <a:extLst>
              <a:ext uri="{FF2B5EF4-FFF2-40B4-BE49-F238E27FC236}">
                <a16:creationId xmlns:a16="http://schemas.microsoft.com/office/drawing/2014/main" id="{08F1FFD6-5A0E-FCF9-2345-3641FDFC8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54" y="819397"/>
            <a:ext cx="10910835" cy="589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238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577AF0-9188-5D6E-1573-8D915AFE48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20A9A423-6405-AC22-EBD3-27EF11F9D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901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latin typeface="Arial"/>
                <a:cs typeface="Arial"/>
              </a:rPr>
              <a:t>Budget and BOM</a:t>
            </a:r>
            <a:endParaRPr lang="en-US" b="1" kern="120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00C0587-C02D-B14B-7B49-99F7324C8F79}"/>
              </a:ext>
            </a:extLst>
          </p:cNvPr>
          <p:cNvSpPr txBox="1">
            <a:spLocks/>
          </p:cNvSpPr>
          <p:nvPr/>
        </p:nvSpPr>
        <p:spPr>
          <a:xfrm>
            <a:off x="10989351" y="6571622"/>
            <a:ext cx="1280231" cy="28637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4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i="1">
                <a:latin typeface="Calibri"/>
                <a:ea typeface="Calibri"/>
                <a:cs typeface="Arial"/>
              </a:rPr>
              <a:t>Sichao, 22</a:t>
            </a:r>
            <a:endParaRPr lang="en-US" sz="2000" i="1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3424742-C7EC-29D6-497D-3DAEE18D830E}"/>
              </a:ext>
            </a:extLst>
          </p:cNvPr>
          <p:cNvSpPr txBox="1"/>
          <p:nvPr/>
        </p:nvSpPr>
        <p:spPr>
          <a:xfrm>
            <a:off x="9810279" y="1818008"/>
            <a:ext cx="2152563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CN" i="1">
                <a:ea typeface="等线"/>
              </a:rPr>
              <a:t>Table 5: Materials Order List</a:t>
            </a:r>
            <a:endParaRPr lang="en-US" altLang="zh-CN" i="1">
              <a:ea typeface="等线"/>
              <a:cs typeface="Calibri"/>
            </a:endParaRPr>
          </a:p>
        </p:txBody>
      </p:sp>
      <p:pic>
        <p:nvPicPr>
          <p:cNvPr id="9" name="Picture 8" descr="A screenshot of a spreadsheet&#10;&#10;AI-generated content may be incorrect.">
            <a:extLst>
              <a:ext uri="{FF2B5EF4-FFF2-40B4-BE49-F238E27FC236}">
                <a16:creationId xmlns:a16="http://schemas.microsoft.com/office/drawing/2014/main" id="{33E37C6F-C179-B097-FDEC-7213ABE7A5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6541"/>
            <a:ext cx="9643619" cy="536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0504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E23C3-1FC9-47D2-A674-46A5CD90E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References</a:t>
            </a:r>
            <a:endParaRPr lang="en-US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7A484A41-D61E-1929-525A-7DD3B8C8EE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786" y="1727094"/>
            <a:ext cx="12167486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“</a:t>
            </a: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Metallurgy &amp; Process Development – </a:t>
            </a:r>
            <a:r>
              <a:rPr kumimoji="0" lang="en-US" altLang="en-US" sz="18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</a:rPr>
              <a:t>Castheon</a:t>
            </a: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,” </a:t>
            </a:r>
            <a:r>
              <a:rPr kumimoji="0" lang="en-US" altLang="en-US" sz="1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Castheon.com</a:t>
            </a: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, 2025. https://www.castheon.com/process-material/metallurgy-and-print-parameter-development/ (accessed Oct. 08, 2025).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L. Wilson, “ADDITIVE MANUFACTURING OF OXIDE DISPERSION STRENGTHENED MULTI PRINCIPLE ELEMENT ALLOYS FOR FUTURE AEROSPACE APPLICATIONS,” 2023. Accessed: Oct. 08, 2025. [Online]. Available: https://ntrs.nasa.gov/api/citations/20230005235/downloads/Dissertation_LWilson_2023.pdf?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“Test Methods for Tension Testing of Metallic Materials,” </a:t>
            </a:r>
            <a:r>
              <a:rPr kumimoji="0" lang="en-US" altLang="en-US" sz="18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</a:rPr>
              <a:t>doi</a:t>
            </a: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: https://doi.org/10.1520/e0008_e0008m-13a.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2277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7A929C-F016-0E4C-BBA8-F90194F293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19650"/>
            <a:ext cx="9144000" cy="1023960"/>
          </a:xfrm>
        </p:spPr>
        <p:txBody>
          <a:bodyPr>
            <a:normAutofit fontScale="90000"/>
          </a:bodyPr>
          <a:lstStyle/>
          <a:p>
            <a:r>
              <a:rPr lang="en-US" b="1">
                <a:solidFill>
                  <a:srgbClr val="F8B700"/>
                </a:solidFill>
                <a:latin typeface="Arial"/>
                <a:cs typeface="Arial"/>
              </a:rPr>
              <a:t>Thank you</a:t>
            </a:r>
            <a:br>
              <a:rPr lang="en-US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And</a:t>
            </a:r>
            <a:br>
              <a:rPr lang="en-US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 Any Questions?</a:t>
            </a:r>
            <a:endParaRPr lang="en-US" b="1">
              <a:solidFill>
                <a:srgbClr val="F8B7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686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F61682-41B7-FC46-D118-660079EA4A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F0B1C-0F80-E7E9-F2FD-E1B569185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Black Box Model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4C91E50-C9C6-B114-AE19-9E91094697FA}"/>
              </a:ext>
            </a:extLst>
          </p:cNvPr>
          <p:cNvSpPr txBox="1">
            <a:spLocks/>
          </p:cNvSpPr>
          <p:nvPr/>
        </p:nvSpPr>
        <p:spPr>
          <a:xfrm>
            <a:off x="10989351" y="6571622"/>
            <a:ext cx="1280231" cy="28637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4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i="1">
                <a:latin typeface="Calibri"/>
                <a:ea typeface="Calibri"/>
                <a:cs typeface="Arial"/>
              </a:rPr>
              <a:t>Riley, 2</a:t>
            </a:r>
            <a:endParaRPr lang="en-US" sz="2000" i="1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9FE182-DA70-2FBF-98AE-70DF0B71C8C2}"/>
              </a:ext>
            </a:extLst>
          </p:cNvPr>
          <p:cNvSpPr/>
          <p:nvPr/>
        </p:nvSpPr>
        <p:spPr>
          <a:xfrm>
            <a:off x="3525861" y="2380806"/>
            <a:ext cx="4540180" cy="264774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Sinter Powder Together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2D60634-0F00-F875-3703-D24B1D7014A3}"/>
              </a:ext>
            </a:extLst>
          </p:cNvPr>
          <p:cNvCxnSpPr/>
          <p:nvPr/>
        </p:nvCxnSpPr>
        <p:spPr>
          <a:xfrm>
            <a:off x="1330967" y="2794721"/>
            <a:ext cx="2103120" cy="0"/>
          </a:xfrm>
          <a:prstGeom prst="straightConnector1">
            <a:avLst/>
          </a:prstGeom>
          <a:ln w="571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244DCF8-6E69-9A0A-EB41-E7E4C6E53F64}"/>
              </a:ext>
            </a:extLst>
          </p:cNvPr>
          <p:cNvCxnSpPr/>
          <p:nvPr/>
        </p:nvCxnSpPr>
        <p:spPr>
          <a:xfrm>
            <a:off x="8194885" y="2758945"/>
            <a:ext cx="2103120" cy="0"/>
          </a:xfrm>
          <a:prstGeom prst="straightConnector1">
            <a:avLst/>
          </a:prstGeom>
          <a:ln w="571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3A8E0B5-5D91-77A0-92F0-A2E3575CDF01}"/>
              </a:ext>
            </a:extLst>
          </p:cNvPr>
          <p:cNvCxnSpPr/>
          <p:nvPr/>
        </p:nvCxnSpPr>
        <p:spPr>
          <a:xfrm>
            <a:off x="1330967" y="3666213"/>
            <a:ext cx="2103120" cy="0"/>
          </a:xfrm>
          <a:prstGeom prst="straightConnector1">
            <a:avLst/>
          </a:prstGeom>
          <a:ln w="3492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C2E2AC7-1904-2BF6-613D-0C87495780DA}"/>
              </a:ext>
            </a:extLst>
          </p:cNvPr>
          <p:cNvCxnSpPr/>
          <p:nvPr/>
        </p:nvCxnSpPr>
        <p:spPr>
          <a:xfrm>
            <a:off x="8194885" y="3666213"/>
            <a:ext cx="2103120" cy="0"/>
          </a:xfrm>
          <a:prstGeom prst="straightConnector1">
            <a:avLst/>
          </a:prstGeom>
          <a:ln w="3492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AD9BE7A-8403-0C1B-090F-8248FD00FEE8}"/>
              </a:ext>
            </a:extLst>
          </p:cNvPr>
          <p:cNvCxnSpPr/>
          <p:nvPr/>
        </p:nvCxnSpPr>
        <p:spPr>
          <a:xfrm>
            <a:off x="1330967" y="4580612"/>
            <a:ext cx="2103120" cy="0"/>
          </a:xfrm>
          <a:prstGeom prst="straightConnector1">
            <a:avLst/>
          </a:prstGeom>
          <a:ln w="38100">
            <a:solidFill>
              <a:srgbClr val="0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8E86D31-DDAA-AA8F-9086-5E069102C653}"/>
              </a:ext>
            </a:extLst>
          </p:cNvPr>
          <p:cNvCxnSpPr/>
          <p:nvPr/>
        </p:nvCxnSpPr>
        <p:spPr>
          <a:xfrm>
            <a:off x="8257029" y="4644235"/>
            <a:ext cx="2103120" cy="0"/>
          </a:xfrm>
          <a:prstGeom prst="straightConnector1">
            <a:avLst/>
          </a:prstGeom>
          <a:ln w="38100">
            <a:solidFill>
              <a:srgbClr val="0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5C9664F-50EE-507A-0D27-45F469FD0EA5}"/>
              </a:ext>
            </a:extLst>
          </p:cNvPr>
          <p:cNvSpPr txBox="1"/>
          <p:nvPr/>
        </p:nvSpPr>
        <p:spPr>
          <a:xfrm>
            <a:off x="647386" y="2389613"/>
            <a:ext cx="61344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Metal Powder &amp; Inert Gas in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4EDD0D-D792-39E5-00F4-543E47955B5C}"/>
              </a:ext>
            </a:extLst>
          </p:cNvPr>
          <p:cNvSpPr txBox="1"/>
          <p:nvPr/>
        </p:nvSpPr>
        <p:spPr>
          <a:xfrm>
            <a:off x="647386" y="3247938"/>
            <a:ext cx="61344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Energy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C4F526-EC49-1CE6-1962-04766177A060}"/>
              </a:ext>
            </a:extLst>
          </p:cNvPr>
          <p:cNvSpPr txBox="1"/>
          <p:nvPr/>
        </p:nvSpPr>
        <p:spPr>
          <a:xfrm>
            <a:off x="647386" y="4211280"/>
            <a:ext cx="61344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Slicer Print Commands in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F790F0-6261-DF17-6F2E-2E1989DD98A6}"/>
              </a:ext>
            </a:extLst>
          </p:cNvPr>
          <p:cNvSpPr txBox="1"/>
          <p:nvPr/>
        </p:nvSpPr>
        <p:spPr>
          <a:xfrm>
            <a:off x="8917912" y="2382298"/>
            <a:ext cx="210178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Sintered Part Out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E0F2FB-B40F-0FD6-7F3B-9BEDA9E73E07}"/>
              </a:ext>
            </a:extLst>
          </p:cNvPr>
          <p:cNvSpPr txBox="1"/>
          <p:nvPr/>
        </p:nvSpPr>
        <p:spPr>
          <a:xfrm>
            <a:off x="8917912" y="3296881"/>
            <a:ext cx="60960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Heat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B6D156-88A5-C02F-9168-27F400099E3D}"/>
              </a:ext>
            </a:extLst>
          </p:cNvPr>
          <p:cNvSpPr txBox="1"/>
          <p:nvPr/>
        </p:nvSpPr>
        <p:spPr>
          <a:xfrm>
            <a:off x="8917912" y="4274902"/>
            <a:ext cx="25412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End Print Procedure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0D298C0-6B43-3575-9DF2-9005968BF060}"/>
              </a:ext>
            </a:extLst>
          </p:cNvPr>
          <p:cNvSpPr txBox="1">
            <a:spLocks/>
          </p:cNvSpPr>
          <p:nvPr/>
        </p:nvSpPr>
        <p:spPr>
          <a:xfrm>
            <a:off x="3971111" y="5286910"/>
            <a:ext cx="3649680" cy="9860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4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i="1">
                <a:latin typeface="Calibri"/>
                <a:ea typeface="Calibri"/>
                <a:cs typeface="Arial"/>
              </a:rPr>
              <a:t>Figure 2: Black Box Model</a:t>
            </a:r>
            <a:endParaRPr lang="en-US" sz="2400" i="1"/>
          </a:p>
        </p:txBody>
      </p:sp>
    </p:spTree>
    <p:extLst>
      <p:ext uri="{BB962C8B-B14F-4D97-AF65-F5344CB8AC3E}">
        <p14:creationId xmlns:p14="http://schemas.microsoft.com/office/powerpoint/2010/main" val="33076814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DC067D-243D-65F9-CC4F-5996BCD81B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801D1-7129-D6F2-9448-83B807440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Functional Model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78B00D6-0E33-29FD-1101-92EC55C2FB32}"/>
              </a:ext>
            </a:extLst>
          </p:cNvPr>
          <p:cNvSpPr txBox="1">
            <a:spLocks/>
          </p:cNvSpPr>
          <p:nvPr/>
        </p:nvSpPr>
        <p:spPr>
          <a:xfrm>
            <a:off x="10989351" y="6571622"/>
            <a:ext cx="1280231" cy="28637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4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i="1">
                <a:latin typeface="Calibri"/>
                <a:ea typeface="Calibri"/>
                <a:cs typeface="Arial"/>
              </a:rPr>
              <a:t>Erik, 3</a:t>
            </a:r>
            <a:endParaRPr lang="en-US" sz="2000" i="1"/>
          </a:p>
        </p:txBody>
      </p:sp>
      <p:pic>
        <p:nvPicPr>
          <p:cNvPr id="16" name="Content Placeholder 6">
            <a:extLst>
              <a:ext uri="{FF2B5EF4-FFF2-40B4-BE49-F238E27FC236}">
                <a16:creationId xmlns:a16="http://schemas.microsoft.com/office/drawing/2014/main" id="{6EF16935-0EA4-0301-DA3A-F68B0864C73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172866" y="1111549"/>
            <a:ext cx="7841672" cy="5877406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D6F66DC-434B-DCFA-B2E6-446EBA7E8C23}"/>
              </a:ext>
            </a:extLst>
          </p:cNvPr>
          <p:cNvSpPr txBox="1">
            <a:spLocks/>
          </p:cNvSpPr>
          <p:nvPr/>
        </p:nvSpPr>
        <p:spPr>
          <a:xfrm>
            <a:off x="2173109" y="5980240"/>
            <a:ext cx="4960752" cy="4407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4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i="1">
                <a:latin typeface="Calibri"/>
                <a:ea typeface="Calibri"/>
                <a:cs typeface="Arial"/>
              </a:rPr>
              <a:t>Figure 3: Printer Functional Model</a:t>
            </a:r>
            <a:endParaRPr lang="en-US" sz="2400" i="1">
              <a:latin typeface="Calibri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7345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6E59DC-7942-2326-088A-410DC0C34D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7087D-5BD8-2D24-3DB5-C62E7888F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Commissioning Update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D06E6-9318-6956-1D57-46CC062CC0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0244" y="1667985"/>
            <a:ext cx="4343269" cy="21771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latin typeface="Calibri"/>
                <a:ea typeface="Calibri"/>
                <a:cs typeface="Arial"/>
              </a:rPr>
              <a:t>Complete:</a:t>
            </a:r>
          </a:p>
          <a:p>
            <a:r>
              <a:rPr lang="en-US">
                <a:latin typeface="Calibri"/>
                <a:ea typeface="Calibri"/>
                <a:cs typeface="Arial"/>
              </a:rPr>
              <a:t>Printer operational</a:t>
            </a:r>
            <a:endParaRPr lang="en-US">
              <a:latin typeface="Calibri"/>
              <a:ea typeface="Calibri"/>
            </a:endParaRPr>
          </a:p>
          <a:p>
            <a:r>
              <a:rPr lang="en-US">
                <a:latin typeface="Calibri"/>
                <a:ea typeface="Calibri"/>
                <a:cs typeface="Arial"/>
              </a:rPr>
              <a:t>Sieve operational</a:t>
            </a:r>
          </a:p>
          <a:p>
            <a:r>
              <a:rPr lang="en-US">
                <a:latin typeface="Calibri"/>
                <a:ea typeface="Calibri"/>
                <a:cs typeface="Arial"/>
              </a:rPr>
              <a:t>Wet separator operational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975899E-4B2B-0234-C6DF-01BF35A3AEB4}"/>
              </a:ext>
            </a:extLst>
          </p:cNvPr>
          <p:cNvSpPr txBox="1">
            <a:spLocks/>
          </p:cNvSpPr>
          <p:nvPr/>
        </p:nvSpPr>
        <p:spPr>
          <a:xfrm>
            <a:off x="10989351" y="6571622"/>
            <a:ext cx="1280231" cy="28637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4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i="1">
                <a:latin typeface="Calibri"/>
                <a:ea typeface="Calibri"/>
                <a:cs typeface="Arial"/>
              </a:rPr>
              <a:t>Sichao, 4</a:t>
            </a:r>
            <a:endParaRPr lang="en-US" sz="2000" i="1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4A3C7DB-D703-C39E-9186-A1D8AF151230}"/>
              </a:ext>
            </a:extLst>
          </p:cNvPr>
          <p:cNvSpPr txBox="1">
            <a:spLocks/>
          </p:cNvSpPr>
          <p:nvPr/>
        </p:nvSpPr>
        <p:spPr>
          <a:xfrm>
            <a:off x="570244" y="3845169"/>
            <a:ext cx="5133232" cy="249310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4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latin typeface="Calibri"/>
                <a:ea typeface="Calibri"/>
                <a:cs typeface="Arial"/>
              </a:rPr>
              <a:t>New Task:</a:t>
            </a:r>
          </a:p>
          <a:p>
            <a:r>
              <a:rPr lang="en-US">
                <a:latin typeface="Calibri"/>
                <a:ea typeface="Calibri"/>
                <a:cs typeface="Arial"/>
              </a:rPr>
              <a:t>Finalize Design/Order/Build safe room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solidFill>
                  <a:srgbClr val="003466"/>
                </a:solidFill>
                <a:latin typeface="Calibri"/>
                <a:ea typeface="Calibri"/>
                <a:cs typeface="Arial"/>
              </a:rPr>
              <a:t>80/20 for frame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solidFill>
                  <a:srgbClr val="003466"/>
                </a:solidFill>
                <a:latin typeface="Calibri"/>
                <a:ea typeface="Calibri"/>
                <a:cs typeface="Arial"/>
              </a:rPr>
              <a:t>Air Filter and Fan for Circulation</a:t>
            </a:r>
          </a:p>
          <a:p>
            <a:pPr lvl="2">
              <a:buFont typeface="Courier New" panose="020B0604020202020204" pitchFamily="34" charset="0"/>
              <a:buChar char="o"/>
            </a:pPr>
            <a:r>
              <a:rPr lang="en-US">
                <a:solidFill>
                  <a:srgbClr val="003466"/>
                </a:solidFill>
                <a:latin typeface="Calibri"/>
                <a:ea typeface="Calibri"/>
                <a:cs typeface="Arial"/>
              </a:rPr>
              <a:t>Negative pressure</a:t>
            </a:r>
          </a:p>
        </p:txBody>
      </p:sp>
      <p:pic>
        <p:nvPicPr>
          <p:cNvPr id="7" name="Picture 6" descr="A machine in a room&#10;&#10;AI-generated content may be incorrect.">
            <a:extLst>
              <a:ext uri="{FF2B5EF4-FFF2-40B4-BE49-F238E27FC236}">
                <a16:creationId xmlns:a16="http://schemas.microsoft.com/office/drawing/2014/main" id="{C1340F83-D4DF-6A00-0193-8342FE0F55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3"/>
          <a:stretch>
            <a:fillRect/>
          </a:stretch>
        </p:blipFill>
        <p:spPr>
          <a:xfrm>
            <a:off x="6374167" y="1494614"/>
            <a:ext cx="3719744" cy="4226966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E46BF5B-9B7C-8C42-7E6E-D62933466B16}"/>
              </a:ext>
            </a:extLst>
          </p:cNvPr>
          <p:cNvSpPr txBox="1">
            <a:spLocks/>
          </p:cNvSpPr>
          <p:nvPr/>
        </p:nvSpPr>
        <p:spPr>
          <a:xfrm>
            <a:off x="5703476" y="5721580"/>
            <a:ext cx="4960752" cy="9860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4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i="1">
                <a:latin typeface="Calibri"/>
                <a:ea typeface="Calibri"/>
                <a:cs typeface="Arial"/>
              </a:rPr>
              <a:t>Figure 4: Printer, Sieve, and Wet Separator</a:t>
            </a:r>
            <a:endParaRPr lang="en-US" sz="2400" i="1"/>
          </a:p>
        </p:txBody>
      </p:sp>
    </p:spTree>
    <p:extLst>
      <p:ext uri="{BB962C8B-B14F-4D97-AF65-F5344CB8AC3E}">
        <p14:creationId xmlns:p14="http://schemas.microsoft.com/office/powerpoint/2010/main" val="3709746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5A9049-BE42-FB2D-9541-D4B02EAD5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7B9E1-68F0-43BB-70E4-683A7CC43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Commissioning Update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4EACED-BFC9-8BA9-48E7-E3B5B93810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0244" y="1667985"/>
            <a:ext cx="4525387" cy="23569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>
                <a:latin typeface="Calibri"/>
                <a:ea typeface="Calibri"/>
                <a:cs typeface="Arial"/>
              </a:rPr>
              <a:t>Printed First Diagnostic Part:</a:t>
            </a:r>
          </a:p>
          <a:p>
            <a:r>
              <a:rPr lang="en-US">
                <a:latin typeface="Calibri"/>
                <a:ea typeface="Calibri"/>
                <a:cs typeface="Arial"/>
              </a:rPr>
              <a:t>Based on Gao Block [1], [2]</a:t>
            </a:r>
          </a:p>
          <a:p>
            <a:r>
              <a:rPr lang="en-US">
                <a:latin typeface="Calibri"/>
                <a:ea typeface="Calibri"/>
                <a:cs typeface="Arial"/>
              </a:rPr>
              <a:t>Designed in SW</a:t>
            </a:r>
          </a:p>
          <a:p>
            <a:r>
              <a:rPr lang="en-US">
                <a:latin typeface="Calibri"/>
                <a:ea typeface="Calibri"/>
                <a:cs typeface="Arial"/>
              </a:rPr>
              <a:t>20x20x20mm Cube</a:t>
            </a:r>
          </a:p>
          <a:p>
            <a:r>
              <a:rPr lang="en-US">
                <a:latin typeface="Calibri"/>
                <a:ea typeface="Calibri"/>
                <a:cs typeface="Arial"/>
              </a:rPr>
              <a:t>Sliced with build plate</a:t>
            </a:r>
          </a:p>
          <a:p>
            <a:endParaRPr lang="en-US">
              <a:latin typeface="Calibri"/>
              <a:ea typeface="Calibri"/>
              <a:cs typeface="Arial"/>
            </a:endParaRPr>
          </a:p>
          <a:p>
            <a:pPr marL="0" indent="0">
              <a:buNone/>
            </a:pPr>
            <a:endParaRPr lang="en-US">
              <a:latin typeface="Calibri"/>
              <a:ea typeface="Calibri"/>
              <a:cs typeface="Arial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CF1E309-88A1-BEBA-CFA6-16A39BCCC24E}"/>
              </a:ext>
            </a:extLst>
          </p:cNvPr>
          <p:cNvSpPr txBox="1">
            <a:spLocks/>
          </p:cNvSpPr>
          <p:nvPr/>
        </p:nvSpPr>
        <p:spPr>
          <a:xfrm>
            <a:off x="10989351" y="6571622"/>
            <a:ext cx="1280231" cy="28637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4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i="1">
                <a:latin typeface="Calibri"/>
                <a:ea typeface="Calibri"/>
                <a:cs typeface="Arial"/>
              </a:rPr>
              <a:t>Riley, 5</a:t>
            </a:r>
            <a:endParaRPr lang="en-US" sz="2000" i="1"/>
          </a:p>
        </p:txBody>
      </p:sp>
      <p:pic>
        <p:nvPicPr>
          <p:cNvPr id="6" name="Picture 5" descr="Close-up of a metal piece&#10;&#10;AI-generated content may be incorrect.">
            <a:extLst>
              <a:ext uri="{FF2B5EF4-FFF2-40B4-BE49-F238E27FC236}">
                <a16:creationId xmlns:a16="http://schemas.microsoft.com/office/drawing/2014/main" id="{E3A943CA-5FDF-3123-94CD-DD806A8783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6" t="28964" r="35281" b="27337"/>
          <a:stretch>
            <a:fillRect/>
          </a:stretch>
        </p:blipFill>
        <p:spPr>
          <a:xfrm rot="5400000">
            <a:off x="8123427" y="2333940"/>
            <a:ext cx="3340578" cy="2979738"/>
          </a:xfrm>
          <a:prstGeom prst="rect">
            <a:avLst/>
          </a:prstGeom>
        </p:spPr>
      </p:pic>
      <p:pic>
        <p:nvPicPr>
          <p:cNvPr id="9" name="Picture 8" descr="A close-up of a metal object&#10;&#10;AI-generated content may be incorrect.">
            <a:extLst>
              <a:ext uri="{FF2B5EF4-FFF2-40B4-BE49-F238E27FC236}">
                <a16:creationId xmlns:a16="http://schemas.microsoft.com/office/drawing/2014/main" id="{1A9261E0-9E64-C2D3-0255-25B4D9FE9D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8" t="27422" r="36249" b="28879"/>
          <a:stretch>
            <a:fillRect/>
          </a:stretch>
        </p:blipFill>
        <p:spPr>
          <a:xfrm rot="5400000">
            <a:off x="5143681" y="2333939"/>
            <a:ext cx="3340585" cy="29797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2621A1-1D5F-C285-2E16-C036A0CE9E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937" y="3983992"/>
            <a:ext cx="3302000" cy="2199957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BC637DC-9EAA-79A0-1C3A-AE111BD24CF1}"/>
              </a:ext>
            </a:extLst>
          </p:cNvPr>
          <p:cNvSpPr txBox="1">
            <a:spLocks/>
          </p:cNvSpPr>
          <p:nvPr/>
        </p:nvSpPr>
        <p:spPr>
          <a:xfrm>
            <a:off x="5324100" y="5595815"/>
            <a:ext cx="5959485" cy="1094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4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i="1">
                <a:latin typeface="Calibri"/>
                <a:ea typeface="Calibri"/>
                <a:cs typeface="Arial"/>
              </a:rPr>
              <a:t>Figure 6: Team’s 1</a:t>
            </a:r>
            <a:r>
              <a:rPr lang="en-US" sz="2400" i="1" baseline="30000">
                <a:latin typeface="Calibri"/>
                <a:ea typeface="Calibri"/>
                <a:cs typeface="Arial"/>
              </a:rPr>
              <a:t>st</a:t>
            </a:r>
            <a:r>
              <a:rPr lang="en-US" sz="2400" i="1">
                <a:latin typeface="Calibri"/>
                <a:ea typeface="Calibri"/>
                <a:cs typeface="Arial"/>
              </a:rPr>
              <a:t> Test Print</a:t>
            </a:r>
            <a:endParaRPr lang="en-US" sz="2400" i="1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88BC553-A3FF-DCDC-B0B0-ADA33CA1A4B0}"/>
              </a:ext>
            </a:extLst>
          </p:cNvPr>
          <p:cNvSpPr txBox="1">
            <a:spLocks/>
          </p:cNvSpPr>
          <p:nvPr/>
        </p:nvSpPr>
        <p:spPr>
          <a:xfrm>
            <a:off x="1008097" y="6143018"/>
            <a:ext cx="3649680" cy="9860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4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i="1">
                <a:latin typeface="Calibri"/>
                <a:ea typeface="Calibri"/>
                <a:cs typeface="Arial"/>
              </a:rPr>
              <a:t>Figure 5: Gao Block </a:t>
            </a:r>
            <a:r>
              <a:rPr lang="en-US" sz="2400">
                <a:latin typeface="Calibri"/>
                <a:ea typeface="Calibri"/>
                <a:cs typeface="Arial"/>
              </a:rPr>
              <a:t>[1]</a:t>
            </a:r>
            <a:endParaRPr lang="en-US" sz="2400" i="1"/>
          </a:p>
        </p:txBody>
      </p:sp>
    </p:spTree>
    <p:extLst>
      <p:ext uri="{BB962C8B-B14F-4D97-AF65-F5344CB8AC3E}">
        <p14:creationId xmlns:p14="http://schemas.microsoft.com/office/powerpoint/2010/main" val="3059715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93D122-05F2-B8CF-372C-ECA53A238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CCC4A-C7DD-9034-3316-8D592D4DF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Commissioning Update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FBCC48-D7F0-C906-577F-BBBFD3C4E4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2337" y="1525439"/>
            <a:ext cx="3900156" cy="487536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latin typeface="Calibri"/>
                <a:ea typeface="Calibri"/>
                <a:cs typeface="Arial"/>
              </a:rPr>
              <a:t>Initial part files for dog bone test specimens created:</a:t>
            </a:r>
          </a:p>
          <a:p>
            <a:r>
              <a:rPr lang="en-US">
                <a:latin typeface="Calibri"/>
                <a:ea typeface="Calibri"/>
                <a:cs typeface="Arial"/>
              </a:rPr>
              <a:t>Compliant with ASTM E8/E8M [3]</a:t>
            </a:r>
            <a:endParaRPr lang="en-US">
              <a:latin typeface="Calibri"/>
              <a:ea typeface="Calibri"/>
            </a:endParaRPr>
          </a:p>
          <a:p>
            <a:r>
              <a:rPr lang="en-US">
                <a:latin typeface="Calibri"/>
                <a:ea typeface="Calibri"/>
                <a:cs typeface="Arial"/>
              </a:rPr>
              <a:t>Flat</a:t>
            </a:r>
          </a:p>
          <a:p>
            <a:pPr lvl="1"/>
            <a:r>
              <a:rPr lang="en-US">
                <a:latin typeface="Calibri"/>
                <a:ea typeface="Calibri"/>
                <a:cs typeface="Arial"/>
              </a:rPr>
              <a:t>Gauge Length: 50mm</a:t>
            </a:r>
          </a:p>
          <a:p>
            <a:r>
              <a:rPr lang="en-US">
                <a:latin typeface="Calibri"/>
                <a:ea typeface="Calibri"/>
                <a:cs typeface="Arial"/>
              </a:rPr>
              <a:t>Round</a:t>
            </a:r>
          </a:p>
          <a:p>
            <a:pPr lvl="1"/>
            <a:r>
              <a:rPr lang="en-US">
                <a:latin typeface="Calibri"/>
                <a:ea typeface="Calibri"/>
                <a:cs typeface="Arial"/>
              </a:rPr>
              <a:t>Gauge Length: 24mm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C7F5ECF-2F50-FA3D-EFE7-38D5BE910F49}"/>
              </a:ext>
            </a:extLst>
          </p:cNvPr>
          <p:cNvSpPr txBox="1">
            <a:spLocks/>
          </p:cNvSpPr>
          <p:nvPr/>
        </p:nvSpPr>
        <p:spPr>
          <a:xfrm>
            <a:off x="10989351" y="6571622"/>
            <a:ext cx="1280231" cy="28637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4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i="1">
                <a:latin typeface="Calibri"/>
                <a:ea typeface="Calibri"/>
                <a:cs typeface="Arial"/>
              </a:rPr>
              <a:t>Sichao, 6</a:t>
            </a:r>
            <a:endParaRPr lang="en-US" sz="2000" i="1"/>
          </a:p>
        </p:txBody>
      </p:sp>
      <p:pic>
        <p:nvPicPr>
          <p:cNvPr id="6" name="Picture 5" descr="A grey tool with long handle&#10;&#10;AI-generated content may be incorrect.">
            <a:extLst>
              <a:ext uri="{FF2B5EF4-FFF2-40B4-BE49-F238E27FC236}">
                <a16:creationId xmlns:a16="http://schemas.microsoft.com/office/drawing/2014/main" id="{CC6FD8E1-2302-9CAF-C668-3B2B8FDEC2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978" y="2347280"/>
            <a:ext cx="3701685" cy="2600068"/>
          </a:xfrm>
          <a:prstGeom prst="rect">
            <a:avLst/>
          </a:prstGeom>
        </p:spPr>
      </p:pic>
      <p:pic>
        <p:nvPicPr>
          <p:cNvPr id="9" name="Picture 8" descr="A grey object with a white background&#10;&#10;AI-generated content may be incorrect.">
            <a:extLst>
              <a:ext uri="{FF2B5EF4-FFF2-40B4-BE49-F238E27FC236}">
                <a16:creationId xmlns:a16="http://schemas.microsoft.com/office/drawing/2014/main" id="{D516EF77-9109-0263-1830-466554E973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023" y="2347280"/>
            <a:ext cx="4105018" cy="2600068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6A790BC-B853-0694-448F-BD6DA7B50A21}"/>
              </a:ext>
            </a:extLst>
          </p:cNvPr>
          <p:cNvSpPr txBox="1">
            <a:spLocks/>
          </p:cNvSpPr>
          <p:nvPr/>
        </p:nvSpPr>
        <p:spPr>
          <a:xfrm>
            <a:off x="4271160" y="4964428"/>
            <a:ext cx="3649680" cy="9860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4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i="1">
                <a:latin typeface="Calibri"/>
                <a:ea typeface="Calibri"/>
                <a:cs typeface="Arial"/>
              </a:rPr>
              <a:t>Figure 7: Flat Test Specimen CAD Model</a:t>
            </a:r>
            <a:endParaRPr lang="en-US" sz="2400" i="1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FCBEE7D-50FC-2A6E-5E61-1E5E58CF5F82}"/>
              </a:ext>
            </a:extLst>
          </p:cNvPr>
          <p:cNvSpPr txBox="1">
            <a:spLocks/>
          </p:cNvSpPr>
          <p:nvPr/>
        </p:nvSpPr>
        <p:spPr>
          <a:xfrm>
            <a:off x="8203980" y="5055483"/>
            <a:ext cx="3649680" cy="9860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4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i="1">
                <a:latin typeface="Calibri"/>
                <a:ea typeface="Calibri"/>
                <a:cs typeface="Arial"/>
              </a:rPr>
              <a:t>Figure 8: Round Test Specimen CAD Model</a:t>
            </a:r>
            <a:endParaRPr lang="en-US" sz="2400" i="1"/>
          </a:p>
        </p:txBody>
      </p:sp>
    </p:spTree>
    <p:extLst>
      <p:ext uri="{BB962C8B-B14F-4D97-AF65-F5344CB8AC3E}">
        <p14:creationId xmlns:p14="http://schemas.microsoft.com/office/powerpoint/2010/main" val="921491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E37985F0-C41F-1042-A4A9-4A3B39F00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261" y="443744"/>
            <a:ext cx="9363528" cy="87015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latin typeface="Arial"/>
                <a:cs typeface="Arial"/>
              </a:rPr>
              <a:t>Concept Generation</a:t>
            </a:r>
            <a:endParaRPr lang="en-US" b="1" kern="120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4B8D7A4-B984-DC4C-4095-0506266977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8240" y="1559094"/>
            <a:ext cx="3464744" cy="42784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 err="1">
                <a:latin typeface="Calibri"/>
                <a:ea typeface="Calibri"/>
                <a:cs typeface="Arial"/>
              </a:rPr>
              <a:t>Biomech</a:t>
            </a:r>
            <a:r>
              <a:rPr lang="en-US" b="1">
                <a:latin typeface="Calibri"/>
                <a:ea typeface="Calibri"/>
                <a:cs typeface="Arial"/>
              </a:rPr>
              <a:t> Lab Machined Parts:</a:t>
            </a:r>
          </a:p>
          <a:p>
            <a:r>
              <a:rPr lang="en-US">
                <a:latin typeface="Calibri"/>
                <a:ea typeface="Calibri"/>
                <a:cs typeface="Arial"/>
              </a:rPr>
              <a:t>Hip Abduction Bracket</a:t>
            </a:r>
          </a:p>
          <a:p>
            <a:r>
              <a:rPr lang="en-US">
                <a:latin typeface="Calibri"/>
                <a:ea typeface="Calibri"/>
                <a:cs typeface="Calibri"/>
              </a:rPr>
              <a:t>Toothed Pulley Bridge</a:t>
            </a:r>
            <a:endParaRPr lang="en-US">
              <a:latin typeface="Calibri"/>
              <a:ea typeface="Calibri"/>
              <a:cs typeface="Arial"/>
            </a:endParaRPr>
          </a:p>
          <a:p>
            <a:r>
              <a:rPr lang="en-US">
                <a:latin typeface="Calibri"/>
                <a:ea typeface="Calibri"/>
                <a:cs typeface="Arial"/>
              </a:rPr>
              <a:t>Maxon Motor Mount</a:t>
            </a:r>
            <a:endParaRPr lang="en-US"/>
          </a:p>
          <a:p>
            <a:endParaRPr lang="en-US">
              <a:latin typeface="Calibri"/>
              <a:ea typeface="Calibri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6DA7963-E420-6A5B-AD36-802399D2A498}"/>
              </a:ext>
            </a:extLst>
          </p:cNvPr>
          <p:cNvSpPr txBox="1">
            <a:spLocks/>
          </p:cNvSpPr>
          <p:nvPr/>
        </p:nvSpPr>
        <p:spPr>
          <a:xfrm>
            <a:off x="10955661" y="6567566"/>
            <a:ext cx="1280231" cy="28637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4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i="1">
                <a:latin typeface="Calibri"/>
                <a:ea typeface="Calibri"/>
                <a:cs typeface="Arial"/>
              </a:rPr>
              <a:t>Riley, 7</a:t>
            </a:r>
            <a:endParaRPr lang="en-US" sz="2000" i="1"/>
          </a:p>
        </p:txBody>
      </p:sp>
      <p:pic>
        <p:nvPicPr>
          <p:cNvPr id="5" name="Picture 4" descr="A white metal bracket with screws&#10;&#10;AI-generated content may be incorrect.">
            <a:extLst>
              <a:ext uri="{FF2B5EF4-FFF2-40B4-BE49-F238E27FC236}">
                <a16:creationId xmlns:a16="http://schemas.microsoft.com/office/drawing/2014/main" id="{DD7E859A-E87B-2063-3BD3-5271E7EF4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605" y="1313900"/>
            <a:ext cx="3490756" cy="2826099"/>
          </a:xfrm>
          <a:prstGeom prst="rect">
            <a:avLst/>
          </a:prstGeom>
        </p:spPr>
      </p:pic>
      <p:pic>
        <p:nvPicPr>
          <p:cNvPr id="9" name="Picture 8" descr="A silver metal object with holes&#10;&#10;AI-generated content may be incorrect.">
            <a:extLst>
              <a:ext uri="{FF2B5EF4-FFF2-40B4-BE49-F238E27FC236}">
                <a16:creationId xmlns:a16="http://schemas.microsoft.com/office/drawing/2014/main" id="{364530A1-EE9B-C0E5-4305-A5E4207B5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1018" y="1616655"/>
            <a:ext cx="4008874" cy="3215473"/>
          </a:xfrm>
          <a:prstGeom prst="rect">
            <a:avLst/>
          </a:prstGeom>
        </p:spPr>
      </p:pic>
      <p:pic>
        <p:nvPicPr>
          <p:cNvPr id="10" name="Picture 9" descr="A close-up of a prosthetic leg&#10;&#10;AI-generated content may be incorrect.">
            <a:extLst>
              <a:ext uri="{FF2B5EF4-FFF2-40B4-BE49-F238E27FC236}">
                <a16:creationId xmlns:a16="http://schemas.microsoft.com/office/drawing/2014/main" id="{932A6207-8B56-DE97-38F0-219F7842FA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3" r="18142"/>
          <a:stretch>
            <a:fillRect/>
          </a:stretch>
        </p:blipFill>
        <p:spPr>
          <a:xfrm>
            <a:off x="8730157" y="1473833"/>
            <a:ext cx="3272483" cy="4305531"/>
          </a:xfrm>
          <a:prstGeom prst="rect">
            <a:avLst/>
          </a:prstGeom>
        </p:spPr>
      </p:pic>
      <p:pic>
        <p:nvPicPr>
          <p:cNvPr id="8" name="Picture 7" descr="A silver metal object with holes&#10;&#10;AI-generated content may be incorrect.">
            <a:extLst>
              <a:ext uri="{FF2B5EF4-FFF2-40B4-BE49-F238E27FC236}">
                <a16:creationId xmlns:a16="http://schemas.microsoft.com/office/drawing/2014/main" id="{9C510CA1-6581-EC7C-808A-9DEB49C15C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2882" y="2704430"/>
            <a:ext cx="4846236" cy="3818375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A4A154E-7E3D-C39C-772F-6FB13B47239C}"/>
              </a:ext>
            </a:extLst>
          </p:cNvPr>
          <p:cNvSpPr txBox="1">
            <a:spLocks/>
          </p:cNvSpPr>
          <p:nvPr/>
        </p:nvSpPr>
        <p:spPr>
          <a:xfrm>
            <a:off x="4271160" y="5999983"/>
            <a:ext cx="3649680" cy="9860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4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i="1">
                <a:latin typeface="Calibri"/>
                <a:ea typeface="Calibri"/>
                <a:cs typeface="Arial"/>
              </a:rPr>
              <a:t>Figure 9: Individual Parts</a:t>
            </a:r>
            <a:endParaRPr lang="en-US" sz="2400" i="1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BAAED84-F846-EC40-F8FB-C7276E119B9B}"/>
              </a:ext>
            </a:extLst>
          </p:cNvPr>
          <p:cNvSpPr txBox="1">
            <a:spLocks/>
          </p:cNvSpPr>
          <p:nvPr/>
        </p:nvSpPr>
        <p:spPr>
          <a:xfrm>
            <a:off x="8541558" y="5922186"/>
            <a:ext cx="3649680" cy="9860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4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i="1">
                <a:latin typeface="Calibri"/>
                <a:ea typeface="Calibri"/>
                <a:cs typeface="Arial"/>
              </a:rPr>
              <a:t>Figure 10: Ankle Exo Design</a:t>
            </a:r>
            <a:endParaRPr lang="en-US" sz="2400" i="1"/>
          </a:p>
        </p:txBody>
      </p:sp>
    </p:spTree>
    <p:extLst>
      <p:ext uri="{BB962C8B-B14F-4D97-AF65-F5344CB8AC3E}">
        <p14:creationId xmlns:p14="http://schemas.microsoft.com/office/powerpoint/2010/main" val="31543323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BC77E2-09C0-2765-CFBA-AB6CA19B7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933C07FB-59C9-85AA-9A7B-EA3BDA7E6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261" y="443744"/>
            <a:ext cx="9363528" cy="87015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latin typeface="Arial"/>
                <a:cs typeface="Arial"/>
              </a:rPr>
              <a:t>Concept Evaluation</a:t>
            </a:r>
            <a:endParaRPr lang="en-US" b="1" kern="120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DDFBE43-5CDA-3416-63D5-86F56EEE91F5}"/>
              </a:ext>
            </a:extLst>
          </p:cNvPr>
          <p:cNvSpPr txBox="1">
            <a:spLocks/>
          </p:cNvSpPr>
          <p:nvPr/>
        </p:nvSpPr>
        <p:spPr>
          <a:xfrm>
            <a:off x="10955661" y="6567566"/>
            <a:ext cx="1280231" cy="28637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4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i="1">
                <a:latin typeface="Calibri"/>
                <a:ea typeface="Calibri"/>
                <a:cs typeface="Arial"/>
              </a:rPr>
              <a:t>Riley, 8</a:t>
            </a:r>
            <a:endParaRPr lang="en-US" sz="2000" i="1"/>
          </a:p>
        </p:txBody>
      </p:sp>
      <p:pic>
        <p:nvPicPr>
          <p:cNvPr id="5" name="Picture 4" descr="A white metal bracket with screws&#10;&#10;AI-generated content may be incorrect.">
            <a:extLst>
              <a:ext uri="{FF2B5EF4-FFF2-40B4-BE49-F238E27FC236}">
                <a16:creationId xmlns:a16="http://schemas.microsoft.com/office/drawing/2014/main" id="{DEEAF988-A871-DD86-7C70-2671880407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221" y="971401"/>
            <a:ext cx="3490756" cy="2826099"/>
          </a:xfrm>
          <a:prstGeom prst="rect">
            <a:avLst/>
          </a:prstGeom>
        </p:spPr>
      </p:pic>
      <p:pic>
        <p:nvPicPr>
          <p:cNvPr id="9" name="Picture 8" descr="A silver metal object with holes&#10;&#10;AI-generated content may be incorrect.">
            <a:extLst>
              <a:ext uri="{FF2B5EF4-FFF2-40B4-BE49-F238E27FC236}">
                <a16:creationId xmlns:a16="http://schemas.microsoft.com/office/drawing/2014/main" id="{1C649229-F84D-6C37-9676-CA4BD7A65F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6352" y="2491258"/>
            <a:ext cx="4008874" cy="3215473"/>
          </a:xfrm>
          <a:prstGeom prst="rect">
            <a:avLst/>
          </a:prstGeom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3B95F3D5-B70F-3AED-8542-B3B4AE0953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1991950"/>
              </p:ext>
            </p:extLst>
          </p:nvPr>
        </p:nvGraphicFramePr>
        <p:xfrm>
          <a:off x="348889" y="1841557"/>
          <a:ext cx="7280441" cy="41198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86757">
                  <a:extLst>
                    <a:ext uri="{9D8B030D-6E8A-4147-A177-3AD203B41FA5}">
                      <a16:colId xmlns:a16="http://schemas.microsoft.com/office/drawing/2014/main" val="516638475"/>
                    </a:ext>
                  </a:extLst>
                </a:gridCol>
                <a:gridCol w="1212778">
                  <a:extLst>
                    <a:ext uri="{9D8B030D-6E8A-4147-A177-3AD203B41FA5}">
                      <a16:colId xmlns:a16="http://schemas.microsoft.com/office/drawing/2014/main" val="1039175566"/>
                    </a:ext>
                  </a:extLst>
                </a:gridCol>
                <a:gridCol w="1460302">
                  <a:extLst>
                    <a:ext uri="{9D8B030D-6E8A-4147-A177-3AD203B41FA5}">
                      <a16:colId xmlns:a16="http://schemas.microsoft.com/office/drawing/2014/main" val="2487013867"/>
                    </a:ext>
                  </a:extLst>
                </a:gridCol>
                <a:gridCol w="1460302">
                  <a:extLst>
                    <a:ext uri="{9D8B030D-6E8A-4147-A177-3AD203B41FA5}">
                      <a16:colId xmlns:a16="http://schemas.microsoft.com/office/drawing/2014/main" val="318509573"/>
                    </a:ext>
                  </a:extLst>
                </a:gridCol>
                <a:gridCol w="1460302">
                  <a:extLst>
                    <a:ext uri="{9D8B030D-6E8A-4147-A177-3AD203B41FA5}">
                      <a16:colId xmlns:a16="http://schemas.microsoft.com/office/drawing/2014/main" val="4009936225"/>
                    </a:ext>
                  </a:extLst>
                </a:gridCol>
              </a:tblGrid>
              <a:tr h="370840">
                <a:tc gridSpan="5">
                  <a:txBody>
                    <a:bodyPr/>
                    <a:lstStyle/>
                    <a:p>
                      <a:pPr algn="ctr"/>
                      <a:r>
                        <a:rPr lang="en-US"/>
                        <a:t>Scoring Table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00410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/>
                        <a:t>Criteria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/>
                        <a:t>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/>
                        <a:t>Hip Bracket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/>
                        <a:t>Toothed Bridge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/>
                        <a:t>Motor Mount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28813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/>
                        <a:t>Topology Optimization Potential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High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High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Low</a:t>
                      </a:r>
                    </a:p>
                  </a:txBody>
                  <a:tcPr>
                    <a:solidFill>
                      <a:srgbClr val="FF71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Moderate-Low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30334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/>
                        <a:t>Post- Processing Requirements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Low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Low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Moderate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High</a:t>
                      </a:r>
                    </a:p>
                  </a:txBody>
                  <a:tcPr>
                    <a:solidFill>
                      <a:srgbClr val="FF71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9616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/>
                        <a:t>Fits within print volume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Yes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Yes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Yes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Yes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0044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/>
                        <a:t>Visualization in Assembly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High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High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Moderate-Low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Low</a:t>
                      </a:r>
                    </a:p>
                  </a:txBody>
                  <a:tcPr>
                    <a:solidFill>
                      <a:srgbClr val="FF71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9882878"/>
                  </a:ext>
                </a:extLst>
              </a:tr>
            </a:tbl>
          </a:graphicData>
        </a:graphic>
      </p:graphicFrame>
      <p:pic>
        <p:nvPicPr>
          <p:cNvPr id="8" name="Picture 7" descr="A silver metal object with holes&#10;&#10;AI-generated content may be incorrect.">
            <a:extLst>
              <a:ext uri="{FF2B5EF4-FFF2-40B4-BE49-F238E27FC236}">
                <a16:creationId xmlns:a16="http://schemas.microsoft.com/office/drawing/2014/main" id="{C4EE81D4-F480-E452-5943-8F841BB9CA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7843" y="2842928"/>
            <a:ext cx="4846236" cy="381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0157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3366"/>
      </a:dk1>
      <a:lt1>
        <a:sysClr val="window" lastClr="FFFFFF"/>
      </a:lt1>
      <a:dk2>
        <a:srgbClr val="B1541D"/>
      </a:dk2>
      <a:lt2>
        <a:srgbClr val="C3B8B2"/>
      </a:lt2>
      <a:accent1>
        <a:srgbClr val="F47722"/>
      </a:accent1>
      <a:accent2>
        <a:srgbClr val="FBB040"/>
      </a:accent2>
      <a:accent3>
        <a:srgbClr val="0066B3"/>
      </a:accent3>
      <a:accent4>
        <a:srgbClr val="009DDC"/>
      </a:accent4>
      <a:accent5>
        <a:srgbClr val="00ACA5"/>
      </a:accent5>
      <a:accent6>
        <a:srgbClr val="FFD200"/>
      </a:accent6>
      <a:hlink>
        <a:srgbClr val="2998E3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U FCB Template" id="{B1209E5C-EC2F-4AA8-9123-312E89791AB0}" vid="{D287FF1B-2816-4E45-BFFC-304493C9BE4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c8b004e-5918-49b5-b3db-6b313e42023c">
      <Terms xmlns="http://schemas.microsoft.com/office/infopath/2007/PartnerControls"/>
    </lcf76f155ced4ddcb4097134ff3c332f>
    <TaxCatchAll xmlns="d617e0af-b725-47cf-9547-fd9a6444e8f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3113CCB7913D48A2255285FD7D9585" ma:contentTypeVersion="10" ma:contentTypeDescription="Create a new document." ma:contentTypeScope="" ma:versionID="7b80af4d5c3e4b313092522705d31683">
  <xsd:schema xmlns:xsd="http://www.w3.org/2001/XMLSchema" xmlns:xs="http://www.w3.org/2001/XMLSchema" xmlns:p="http://schemas.microsoft.com/office/2006/metadata/properties" xmlns:ns2="bc8b004e-5918-49b5-b3db-6b313e42023c" xmlns:ns3="d617e0af-b725-47cf-9547-fd9a6444e8ff" targetNamespace="http://schemas.microsoft.com/office/2006/metadata/properties" ma:root="true" ma:fieldsID="c06c0a5cfc825f6e43875b382c833986" ns2:_="" ns3:_="">
    <xsd:import namespace="bc8b004e-5918-49b5-b3db-6b313e42023c"/>
    <xsd:import namespace="d617e0af-b725-47cf-9547-fd9a6444e8f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8b004e-5918-49b5-b3db-6b313e42023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8ab86591-d70f-4a96-900c-bfbe5e6a31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17e0af-b725-47cf-9547-fd9a6444e8f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797210e0-a5b3-47ea-83b2-d29c3548d782}" ma:internalName="TaxCatchAll" ma:showField="CatchAllData" ma:web="d617e0af-b725-47cf-9547-fd9a6444e8f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B6F9927-95E5-4E30-861A-916CA62A2037}">
  <ds:schemaRefs>
    <ds:schemaRef ds:uri="bc8b004e-5918-49b5-b3db-6b313e42023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d617e0af-b725-47cf-9547-fd9a6444e8ff"/>
  </ds:schemaRefs>
</ds:datastoreItem>
</file>

<file path=customXml/itemProps2.xml><?xml version="1.0" encoding="utf-8"?>
<ds:datastoreItem xmlns:ds="http://schemas.openxmlformats.org/officeDocument/2006/customXml" ds:itemID="{B88B9045-B85E-419A-8973-891A230D8BFD}"/>
</file>

<file path=customXml/itemProps3.xml><?xml version="1.0" encoding="utf-8"?>
<ds:datastoreItem xmlns:ds="http://schemas.openxmlformats.org/officeDocument/2006/customXml" ds:itemID="{3D741E78-1DB6-4E6E-BCD1-1D215AB1054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NAU FCB Template</Template>
  <Application>Microsoft Office PowerPoint</Application>
  <PresentationFormat>宽屏</PresentationFormat>
  <Slides>25</Slides>
  <Notes>15</Notes>
  <HiddenSlides>0</HiddenSlide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26" baseType="lpstr">
      <vt:lpstr>Office Theme</vt:lpstr>
      <vt:lpstr>Commissioning and Operating a Direct Metal Laser Melting (DMLM) 3D Printer </vt:lpstr>
      <vt:lpstr>Project Description</vt:lpstr>
      <vt:lpstr>Black Box Model</vt:lpstr>
      <vt:lpstr>Functional Model</vt:lpstr>
      <vt:lpstr>Commissioning Update</vt:lpstr>
      <vt:lpstr>Commissioning Update</vt:lpstr>
      <vt:lpstr>Commissioning Update</vt:lpstr>
      <vt:lpstr>Concept Generation</vt:lpstr>
      <vt:lpstr>Concept Evaluation</vt:lpstr>
      <vt:lpstr>Concept Selection</vt:lpstr>
      <vt:lpstr>Concept Generation, Evaluation, and Selection</vt:lpstr>
      <vt:lpstr>Concept Generation, Evaluation, and Selection</vt:lpstr>
      <vt:lpstr>Hip Bracket Engineering Calculations</vt:lpstr>
      <vt:lpstr>RC Excavator Stick Engineering Calculations</vt:lpstr>
      <vt:lpstr>RC Steering Knuckle Engineering Calculations</vt:lpstr>
      <vt:lpstr>Partition Generation</vt:lpstr>
      <vt:lpstr>Partition Evaluation</vt:lpstr>
      <vt:lpstr>Partition Selection</vt:lpstr>
      <vt:lpstr>Rough CAD</vt:lpstr>
      <vt:lpstr>Rough CAD</vt:lpstr>
      <vt:lpstr>Rough CAD</vt:lpstr>
      <vt:lpstr>Schedule- GANT Chart</vt:lpstr>
      <vt:lpstr>Budget and BOM</vt:lpstr>
      <vt:lpstr>References</vt:lpstr>
      <vt:lpstr>Thank you And  Any Questions?</vt:lpstr>
    </vt:vector>
  </TitlesOfParts>
  <Company>Northern Arizona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Antoinette Karin Scherer-Reutimann</dc:creator>
  <cp:revision>5</cp:revision>
  <dcterms:created xsi:type="dcterms:W3CDTF">2018-08-21T17:51:04Z</dcterms:created>
  <dcterms:modified xsi:type="dcterms:W3CDTF">2025-11-04T19:10:00Z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0x0101009E3113CCB7913D48A2255285FD7D9585</vt:lpwstr>
  </property>
  <property fmtid="{D5CDD505-2E9C-101B-9397-08002B2CF9AE}" pid="3" name="Order">
    <vt:r8>2000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MediaServiceImageTags">
    <vt:lpwstr/>
  </property>
</Properties>
</file>